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1" r:id="rId3"/>
    <p:sldId id="259" r:id="rId4"/>
    <p:sldId id="261" r:id="rId5"/>
    <p:sldId id="268" r:id="rId6"/>
    <p:sldId id="267" r:id="rId7"/>
    <p:sldId id="266" r:id="rId8"/>
    <p:sldId id="265" r:id="rId9"/>
    <p:sldId id="297" r:id="rId10"/>
    <p:sldId id="264" r:id="rId11"/>
    <p:sldId id="263" r:id="rId12"/>
    <p:sldId id="269" r:id="rId13"/>
    <p:sldId id="298" r:id="rId14"/>
    <p:sldId id="262" r:id="rId15"/>
    <p:sldId id="299" r:id="rId16"/>
    <p:sldId id="270" r:id="rId17"/>
    <p:sldId id="271" r:id="rId18"/>
    <p:sldId id="272" r:id="rId19"/>
    <p:sldId id="273" r:id="rId20"/>
    <p:sldId id="274" r:id="rId21"/>
    <p:sldId id="300" r:id="rId22"/>
    <p:sldId id="275" r:id="rId23"/>
    <p:sldId id="276" r:id="rId24"/>
    <p:sldId id="277" r:id="rId25"/>
    <p:sldId id="278" r:id="rId26"/>
    <p:sldId id="279" r:id="rId27"/>
    <p:sldId id="281" r:id="rId28"/>
    <p:sldId id="282" r:id="rId29"/>
    <p:sldId id="283" r:id="rId30"/>
    <p:sldId id="284" r:id="rId31"/>
    <p:sldId id="285" r:id="rId32"/>
    <p:sldId id="301" r:id="rId33"/>
    <p:sldId id="286" r:id="rId34"/>
    <p:sldId id="287" r:id="rId35"/>
    <p:sldId id="288" r:id="rId36"/>
    <p:sldId id="289" r:id="rId37"/>
    <p:sldId id="290" r:id="rId38"/>
    <p:sldId id="260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14A339-AFB8-4797-97DB-0F8B0DD6B023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BDA5609C-D07D-44EB-8555-5A00737EE3C4}">
      <dgm:prSet phldrT="[Texto]" custT="1"/>
      <dgm:spPr/>
      <dgm:t>
        <a:bodyPr/>
        <a:lstStyle/>
        <a:p>
          <a:r>
            <a:rPr lang="es-ES" sz="2400" dirty="0" smtClean="0"/>
            <a:t>Forma de actuar</a:t>
          </a:r>
          <a:endParaRPr lang="es-ES" sz="2400" dirty="0"/>
        </a:p>
      </dgm:t>
    </dgm:pt>
    <dgm:pt modelId="{2F710513-DE2A-4724-8C22-0CE3C4BD9232}" type="parTrans" cxnId="{4920F3A2-AC47-4C4A-867E-BF6DB981DC9C}">
      <dgm:prSet/>
      <dgm:spPr/>
      <dgm:t>
        <a:bodyPr/>
        <a:lstStyle/>
        <a:p>
          <a:endParaRPr lang="es-ES" sz="1100"/>
        </a:p>
      </dgm:t>
    </dgm:pt>
    <dgm:pt modelId="{5F0E7495-9D7D-40B1-B294-8D409790DE21}" type="sibTrans" cxnId="{4920F3A2-AC47-4C4A-867E-BF6DB981DC9C}">
      <dgm:prSet/>
      <dgm:spPr/>
      <dgm:t>
        <a:bodyPr/>
        <a:lstStyle/>
        <a:p>
          <a:endParaRPr lang="es-ES" sz="1100"/>
        </a:p>
      </dgm:t>
    </dgm:pt>
    <dgm:pt modelId="{D0F435BA-3D11-4121-B085-1E12D8916D33}">
      <dgm:prSet phldrT="[Texto]" custT="1"/>
      <dgm:spPr/>
      <dgm:t>
        <a:bodyPr/>
        <a:lstStyle/>
        <a:p>
          <a:r>
            <a:rPr lang="es-ES" sz="2400" dirty="0" smtClean="0"/>
            <a:t>Presión directa</a:t>
          </a:r>
          <a:endParaRPr lang="es-ES" sz="2400" dirty="0"/>
        </a:p>
      </dgm:t>
    </dgm:pt>
    <dgm:pt modelId="{FC5E31F3-964D-4494-9990-53AD213A1B6D}" type="parTrans" cxnId="{74984D44-E747-478C-ABCA-E08A34BE1ED6}">
      <dgm:prSet custT="1"/>
      <dgm:spPr/>
      <dgm:t>
        <a:bodyPr/>
        <a:lstStyle/>
        <a:p>
          <a:endParaRPr lang="es-ES" sz="200"/>
        </a:p>
      </dgm:t>
    </dgm:pt>
    <dgm:pt modelId="{2B53E83D-D77A-450E-9653-5E3D888E16FF}" type="sibTrans" cxnId="{74984D44-E747-478C-ABCA-E08A34BE1ED6}">
      <dgm:prSet/>
      <dgm:spPr/>
      <dgm:t>
        <a:bodyPr/>
        <a:lstStyle/>
        <a:p>
          <a:endParaRPr lang="es-ES" sz="1100"/>
        </a:p>
      </dgm:t>
    </dgm:pt>
    <dgm:pt modelId="{CE3CE55C-86A2-43C6-A2DC-B015ACBE94C9}">
      <dgm:prSet phldrT="[Texto]" custT="1"/>
      <dgm:spPr/>
      <dgm:t>
        <a:bodyPr/>
        <a:lstStyle/>
        <a:p>
          <a:r>
            <a:rPr lang="es-ES" sz="2400" dirty="0" smtClean="0"/>
            <a:t>Elevación</a:t>
          </a:r>
          <a:endParaRPr lang="es-ES" sz="2400" dirty="0"/>
        </a:p>
      </dgm:t>
    </dgm:pt>
    <dgm:pt modelId="{B375DF4C-4FDD-461F-A9DD-8F6E4F29F3E2}" type="parTrans" cxnId="{918FE8EC-6800-45F5-9EF4-8A804BA72B39}">
      <dgm:prSet custT="1"/>
      <dgm:spPr/>
      <dgm:t>
        <a:bodyPr/>
        <a:lstStyle/>
        <a:p>
          <a:endParaRPr lang="es-ES" sz="200"/>
        </a:p>
      </dgm:t>
    </dgm:pt>
    <dgm:pt modelId="{914B5F1E-8BF0-4F70-AAA0-7C542FB8AA0F}" type="sibTrans" cxnId="{918FE8EC-6800-45F5-9EF4-8A804BA72B39}">
      <dgm:prSet/>
      <dgm:spPr/>
      <dgm:t>
        <a:bodyPr/>
        <a:lstStyle/>
        <a:p>
          <a:endParaRPr lang="es-ES" sz="1100"/>
        </a:p>
      </dgm:t>
    </dgm:pt>
    <dgm:pt modelId="{9C7F0E0D-D27D-4238-8315-7A84A53424EC}">
      <dgm:prSet phldrT="[Texto]" custT="1"/>
      <dgm:spPr/>
      <dgm:t>
        <a:bodyPr/>
        <a:lstStyle/>
        <a:p>
          <a:r>
            <a:rPr lang="es-ES" sz="2400" dirty="0" smtClean="0"/>
            <a:t>Torniquete</a:t>
          </a:r>
          <a:endParaRPr lang="es-ES" sz="2400" dirty="0"/>
        </a:p>
      </dgm:t>
    </dgm:pt>
    <dgm:pt modelId="{C47C3EA6-7E2B-46C3-AAE1-8B878FE29884}" type="parTrans" cxnId="{197C3EB6-912B-4C3E-8287-B46C737F798B}">
      <dgm:prSet custT="1"/>
      <dgm:spPr/>
      <dgm:t>
        <a:bodyPr/>
        <a:lstStyle/>
        <a:p>
          <a:endParaRPr lang="es-ES" sz="200"/>
        </a:p>
      </dgm:t>
    </dgm:pt>
    <dgm:pt modelId="{DE7D423B-A43E-4FFF-989E-ECFD1CBB6FAF}" type="sibTrans" cxnId="{197C3EB6-912B-4C3E-8287-B46C737F798B}">
      <dgm:prSet/>
      <dgm:spPr/>
      <dgm:t>
        <a:bodyPr/>
        <a:lstStyle/>
        <a:p>
          <a:endParaRPr lang="es-ES" sz="1100"/>
        </a:p>
      </dgm:t>
    </dgm:pt>
    <dgm:pt modelId="{4055D201-C8F7-417F-AFEC-BA885D0589A6}" type="pres">
      <dgm:prSet presAssocID="{7114A339-AFB8-4797-97DB-0F8B0DD6B02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2BA4E5F-FE41-4ABC-BE21-6040DC446A10}" type="pres">
      <dgm:prSet presAssocID="{BDA5609C-D07D-44EB-8555-5A00737EE3C4}" presName="root1" presStyleCnt="0"/>
      <dgm:spPr/>
    </dgm:pt>
    <dgm:pt modelId="{BF96F206-138A-460B-9254-CDA771BB9172}" type="pres">
      <dgm:prSet presAssocID="{BDA5609C-D07D-44EB-8555-5A00737EE3C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03E35C8-897E-48E7-8C6D-8A02F8EA1527}" type="pres">
      <dgm:prSet presAssocID="{BDA5609C-D07D-44EB-8555-5A00737EE3C4}" presName="level2hierChild" presStyleCnt="0"/>
      <dgm:spPr/>
    </dgm:pt>
    <dgm:pt modelId="{A9C94A76-C51A-4671-9104-5990BF9A7A49}" type="pres">
      <dgm:prSet presAssocID="{FC5E31F3-964D-4494-9990-53AD213A1B6D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E4E85A6A-0A4A-4D45-9005-A81201747EA1}" type="pres">
      <dgm:prSet presAssocID="{FC5E31F3-964D-4494-9990-53AD213A1B6D}" presName="connTx" presStyleLbl="parChTrans1D2" presStyleIdx="0" presStyleCnt="3"/>
      <dgm:spPr/>
      <dgm:t>
        <a:bodyPr/>
        <a:lstStyle/>
        <a:p>
          <a:endParaRPr lang="es-ES"/>
        </a:p>
      </dgm:t>
    </dgm:pt>
    <dgm:pt modelId="{1B21C439-8831-4EEC-8199-908496DC9764}" type="pres">
      <dgm:prSet presAssocID="{D0F435BA-3D11-4121-B085-1E12D8916D33}" presName="root2" presStyleCnt="0"/>
      <dgm:spPr/>
    </dgm:pt>
    <dgm:pt modelId="{E4BF328A-FB1F-483B-B250-F38263F5DBC8}" type="pres">
      <dgm:prSet presAssocID="{D0F435BA-3D11-4121-B085-1E12D8916D33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82E6376-440F-4050-AD80-3D437FBC4839}" type="pres">
      <dgm:prSet presAssocID="{D0F435BA-3D11-4121-B085-1E12D8916D33}" presName="level3hierChild" presStyleCnt="0"/>
      <dgm:spPr/>
    </dgm:pt>
    <dgm:pt modelId="{47AD7A69-8A8B-4A1B-9BBC-53FE9DF4D706}" type="pres">
      <dgm:prSet presAssocID="{B375DF4C-4FDD-461F-A9DD-8F6E4F29F3E2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4B1067BE-3D21-490E-A58B-D0C2E7BC162D}" type="pres">
      <dgm:prSet presAssocID="{B375DF4C-4FDD-461F-A9DD-8F6E4F29F3E2}" presName="connTx" presStyleLbl="parChTrans1D2" presStyleIdx="1" presStyleCnt="3"/>
      <dgm:spPr/>
      <dgm:t>
        <a:bodyPr/>
        <a:lstStyle/>
        <a:p>
          <a:endParaRPr lang="es-ES"/>
        </a:p>
      </dgm:t>
    </dgm:pt>
    <dgm:pt modelId="{22C31994-143D-4BC2-8792-6DB512C24936}" type="pres">
      <dgm:prSet presAssocID="{CE3CE55C-86A2-43C6-A2DC-B015ACBE94C9}" presName="root2" presStyleCnt="0"/>
      <dgm:spPr/>
    </dgm:pt>
    <dgm:pt modelId="{84536E42-D49F-4753-A831-B88FD37734BC}" type="pres">
      <dgm:prSet presAssocID="{CE3CE55C-86A2-43C6-A2DC-B015ACBE94C9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DFD3E70-E1C0-4AFF-AA2C-5C2E0ABF8896}" type="pres">
      <dgm:prSet presAssocID="{CE3CE55C-86A2-43C6-A2DC-B015ACBE94C9}" presName="level3hierChild" presStyleCnt="0"/>
      <dgm:spPr/>
    </dgm:pt>
    <dgm:pt modelId="{1E671CD2-B553-44D7-A6D8-43E5FDE33394}" type="pres">
      <dgm:prSet presAssocID="{C47C3EA6-7E2B-46C3-AAE1-8B878FE29884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7EF8FE84-70B3-4B8F-BDEC-45161A0EB817}" type="pres">
      <dgm:prSet presAssocID="{C47C3EA6-7E2B-46C3-AAE1-8B878FE29884}" presName="connTx" presStyleLbl="parChTrans1D2" presStyleIdx="2" presStyleCnt="3"/>
      <dgm:spPr/>
      <dgm:t>
        <a:bodyPr/>
        <a:lstStyle/>
        <a:p>
          <a:endParaRPr lang="es-ES"/>
        </a:p>
      </dgm:t>
    </dgm:pt>
    <dgm:pt modelId="{93B8A004-708E-4B50-A990-1356B6949A5A}" type="pres">
      <dgm:prSet presAssocID="{9C7F0E0D-D27D-4238-8315-7A84A53424EC}" presName="root2" presStyleCnt="0"/>
      <dgm:spPr/>
    </dgm:pt>
    <dgm:pt modelId="{921DC233-1BCA-4B2F-8FF5-A13E88755C55}" type="pres">
      <dgm:prSet presAssocID="{9C7F0E0D-D27D-4238-8315-7A84A53424EC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3F8D5AF-9D28-4D3F-A87F-918FDBE9A0B9}" type="pres">
      <dgm:prSet presAssocID="{9C7F0E0D-D27D-4238-8315-7A84A53424EC}" presName="level3hierChild" presStyleCnt="0"/>
      <dgm:spPr/>
    </dgm:pt>
  </dgm:ptLst>
  <dgm:cxnLst>
    <dgm:cxn modelId="{918FE8EC-6800-45F5-9EF4-8A804BA72B39}" srcId="{BDA5609C-D07D-44EB-8555-5A00737EE3C4}" destId="{CE3CE55C-86A2-43C6-A2DC-B015ACBE94C9}" srcOrd="1" destOrd="0" parTransId="{B375DF4C-4FDD-461F-A9DD-8F6E4F29F3E2}" sibTransId="{914B5F1E-8BF0-4F70-AAA0-7C542FB8AA0F}"/>
    <dgm:cxn modelId="{67B5B170-CFF3-4973-867B-277EB0785669}" type="presOf" srcId="{D0F435BA-3D11-4121-B085-1E12D8916D33}" destId="{E4BF328A-FB1F-483B-B250-F38263F5DBC8}" srcOrd="0" destOrd="0" presId="urn:microsoft.com/office/officeart/2005/8/layout/hierarchy2"/>
    <dgm:cxn modelId="{B38010B6-5018-4FD6-8FD4-D068EE88656D}" type="presOf" srcId="{BDA5609C-D07D-44EB-8555-5A00737EE3C4}" destId="{BF96F206-138A-460B-9254-CDA771BB9172}" srcOrd="0" destOrd="0" presId="urn:microsoft.com/office/officeart/2005/8/layout/hierarchy2"/>
    <dgm:cxn modelId="{D51A8166-D674-4041-88A7-772419A862EE}" type="presOf" srcId="{C47C3EA6-7E2B-46C3-AAE1-8B878FE29884}" destId="{7EF8FE84-70B3-4B8F-BDEC-45161A0EB817}" srcOrd="1" destOrd="0" presId="urn:microsoft.com/office/officeart/2005/8/layout/hierarchy2"/>
    <dgm:cxn modelId="{197C3EB6-912B-4C3E-8287-B46C737F798B}" srcId="{BDA5609C-D07D-44EB-8555-5A00737EE3C4}" destId="{9C7F0E0D-D27D-4238-8315-7A84A53424EC}" srcOrd="2" destOrd="0" parTransId="{C47C3EA6-7E2B-46C3-AAE1-8B878FE29884}" sibTransId="{DE7D423B-A43E-4FFF-989E-ECFD1CBB6FAF}"/>
    <dgm:cxn modelId="{C330BEA9-DA1D-4734-A781-A52F9C6843B3}" type="presOf" srcId="{B375DF4C-4FDD-461F-A9DD-8F6E4F29F3E2}" destId="{4B1067BE-3D21-490E-A58B-D0C2E7BC162D}" srcOrd="1" destOrd="0" presId="urn:microsoft.com/office/officeart/2005/8/layout/hierarchy2"/>
    <dgm:cxn modelId="{A6B54398-49DD-49D0-AE52-70A84690D14C}" type="presOf" srcId="{CE3CE55C-86A2-43C6-A2DC-B015ACBE94C9}" destId="{84536E42-D49F-4753-A831-B88FD37734BC}" srcOrd="0" destOrd="0" presId="urn:microsoft.com/office/officeart/2005/8/layout/hierarchy2"/>
    <dgm:cxn modelId="{D5060C57-0F2E-4B32-BCAA-390EE43E131C}" type="presOf" srcId="{7114A339-AFB8-4797-97DB-0F8B0DD6B023}" destId="{4055D201-C8F7-417F-AFEC-BA885D0589A6}" srcOrd="0" destOrd="0" presId="urn:microsoft.com/office/officeart/2005/8/layout/hierarchy2"/>
    <dgm:cxn modelId="{388A6577-02F7-4866-861A-A071A79AE2A2}" type="presOf" srcId="{B375DF4C-4FDD-461F-A9DD-8F6E4F29F3E2}" destId="{47AD7A69-8A8B-4A1B-9BBC-53FE9DF4D706}" srcOrd="0" destOrd="0" presId="urn:microsoft.com/office/officeart/2005/8/layout/hierarchy2"/>
    <dgm:cxn modelId="{74984D44-E747-478C-ABCA-E08A34BE1ED6}" srcId="{BDA5609C-D07D-44EB-8555-5A00737EE3C4}" destId="{D0F435BA-3D11-4121-B085-1E12D8916D33}" srcOrd="0" destOrd="0" parTransId="{FC5E31F3-964D-4494-9990-53AD213A1B6D}" sibTransId="{2B53E83D-D77A-450E-9653-5E3D888E16FF}"/>
    <dgm:cxn modelId="{9BAD28B5-A63F-41EB-874C-900250FA4CFB}" type="presOf" srcId="{C47C3EA6-7E2B-46C3-AAE1-8B878FE29884}" destId="{1E671CD2-B553-44D7-A6D8-43E5FDE33394}" srcOrd="0" destOrd="0" presId="urn:microsoft.com/office/officeart/2005/8/layout/hierarchy2"/>
    <dgm:cxn modelId="{EC5E6F07-5EF2-4BFA-A9D2-E58C4053AF85}" type="presOf" srcId="{FC5E31F3-964D-4494-9990-53AD213A1B6D}" destId="{A9C94A76-C51A-4671-9104-5990BF9A7A49}" srcOrd="0" destOrd="0" presId="urn:microsoft.com/office/officeart/2005/8/layout/hierarchy2"/>
    <dgm:cxn modelId="{4920F3A2-AC47-4C4A-867E-BF6DB981DC9C}" srcId="{7114A339-AFB8-4797-97DB-0F8B0DD6B023}" destId="{BDA5609C-D07D-44EB-8555-5A00737EE3C4}" srcOrd="0" destOrd="0" parTransId="{2F710513-DE2A-4724-8C22-0CE3C4BD9232}" sibTransId="{5F0E7495-9D7D-40B1-B294-8D409790DE21}"/>
    <dgm:cxn modelId="{E5A22763-C337-47EB-BA9E-DC1AF4A05120}" type="presOf" srcId="{FC5E31F3-964D-4494-9990-53AD213A1B6D}" destId="{E4E85A6A-0A4A-4D45-9005-A81201747EA1}" srcOrd="1" destOrd="0" presId="urn:microsoft.com/office/officeart/2005/8/layout/hierarchy2"/>
    <dgm:cxn modelId="{28570F57-4ACE-48DF-94C6-4DE4505C970A}" type="presOf" srcId="{9C7F0E0D-D27D-4238-8315-7A84A53424EC}" destId="{921DC233-1BCA-4B2F-8FF5-A13E88755C55}" srcOrd="0" destOrd="0" presId="urn:microsoft.com/office/officeart/2005/8/layout/hierarchy2"/>
    <dgm:cxn modelId="{CF60D05C-7005-4B0B-ADD5-3DBA4DE1F835}" type="presParOf" srcId="{4055D201-C8F7-417F-AFEC-BA885D0589A6}" destId="{82BA4E5F-FE41-4ABC-BE21-6040DC446A10}" srcOrd="0" destOrd="0" presId="urn:microsoft.com/office/officeart/2005/8/layout/hierarchy2"/>
    <dgm:cxn modelId="{262F07DB-03F4-44E3-8C95-3319C61C66F3}" type="presParOf" srcId="{82BA4E5F-FE41-4ABC-BE21-6040DC446A10}" destId="{BF96F206-138A-460B-9254-CDA771BB9172}" srcOrd="0" destOrd="0" presId="urn:microsoft.com/office/officeart/2005/8/layout/hierarchy2"/>
    <dgm:cxn modelId="{50985805-A79F-493F-8375-289E69C024ED}" type="presParOf" srcId="{82BA4E5F-FE41-4ABC-BE21-6040DC446A10}" destId="{E03E35C8-897E-48E7-8C6D-8A02F8EA1527}" srcOrd="1" destOrd="0" presId="urn:microsoft.com/office/officeart/2005/8/layout/hierarchy2"/>
    <dgm:cxn modelId="{ECAD5E68-E6E9-4493-A204-9744A38C4B53}" type="presParOf" srcId="{E03E35C8-897E-48E7-8C6D-8A02F8EA1527}" destId="{A9C94A76-C51A-4671-9104-5990BF9A7A49}" srcOrd="0" destOrd="0" presId="urn:microsoft.com/office/officeart/2005/8/layout/hierarchy2"/>
    <dgm:cxn modelId="{6758BABB-F784-409C-BB8B-40FC0F26BFEE}" type="presParOf" srcId="{A9C94A76-C51A-4671-9104-5990BF9A7A49}" destId="{E4E85A6A-0A4A-4D45-9005-A81201747EA1}" srcOrd="0" destOrd="0" presId="urn:microsoft.com/office/officeart/2005/8/layout/hierarchy2"/>
    <dgm:cxn modelId="{29A1C4A7-EC89-483E-89DD-90EC902E8321}" type="presParOf" srcId="{E03E35C8-897E-48E7-8C6D-8A02F8EA1527}" destId="{1B21C439-8831-4EEC-8199-908496DC9764}" srcOrd="1" destOrd="0" presId="urn:microsoft.com/office/officeart/2005/8/layout/hierarchy2"/>
    <dgm:cxn modelId="{1EC620B2-A2C4-40B7-9FC9-38E333E338B6}" type="presParOf" srcId="{1B21C439-8831-4EEC-8199-908496DC9764}" destId="{E4BF328A-FB1F-483B-B250-F38263F5DBC8}" srcOrd="0" destOrd="0" presId="urn:microsoft.com/office/officeart/2005/8/layout/hierarchy2"/>
    <dgm:cxn modelId="{45E00A98-7E01-470C-94D5-CB33EF933B45}" type="presParOf" srcId="{1B21C439-8831-4EEC-8199-908496DC9764}" destId="{E82E6376-440F-4050-AD80-3D437FBC4839}" srcOrd="1" destOrd="0" presId="urn:microsoft.com/office/officeart/2005/8/layout/hierarchy2"/>
    <dgm:cxn modelId="{ADD673F1-9861-4B10-A76F-48C2DE94084E}" type="presParOf" srcId="{E03E35C8-897E-48E7-8C6D-8A02F8EA1527}" destId="{47AD7A69-8A8B-4A1B-9BBC-53FE9DF4D706}" srcOrd="2" destOrd="0" presId="urn:microsoft.com/office/officeart/2005/8/layout/hierarchy2"/>
    <dgm:cxn modelId="{7A2F44E6-4566-4EAF-A6A0-46B8B8F72EC7}" type="presParOf" srcId="{47AD7A69-8A8B-4A1B-9BBC-53FE9DF4D706}" destId="{4B1067BE-3D21-490E-A58B-D0C2E7BC162D}" srcOrd="0" destOrd="0" presId="urn:microsoft.com/office/officeart/2005/8/layout/hierarchy2"/>
    <dgm:cxn modelId="{4CEDB60A-ECF9-46E9-9382-B2AB65FCD9EB}" type="presParOf" srcId="{E03E35C8-897E-48E7-8C6D-8A02F8EA1527}" destId="{22C31994-143D-4BC2-8792-6DB512C24936}" srcOrd="3" destOrd="0" presId="urn:microsoft.com/office/officeart/2005/8/layout/hierarchy2"/>
    <dgm:cxn modelId="{812B6178-8D1F-4FE1-8E21-B69E20F6DC2B}" type="presParOf" srcId="{22C31994-143D-4BC2-8792-6DB512C24936}" destId="{84536E42-D49F-4753-A831-B88FD37734BC}" srcOrd="0" destOrd="0" presId="urn:microsoft.com/office/officeart/2005/8/layout/hierarchy2"/>
    <dgm:cxn modelId="{1C36C77F-A4D3-4C4D-B465-DFF5FA535EFC}" type="presParOf" srcId="{22C31994-143D-4BC2-8792-6DB512C24936}" destId="{CDFD3E70-E1C0-4AFF-AA2C-5C2E0ABF8896}" srcOrd="1" destOrd="0" presId="urn:microsoft.com/office/officeart/2005/8/layout/hierarchy2"/>
    <dgm:cxn modelId="{58D11278-BD24-4B62-9020-E859D6426F15}" type="presParOf" srcId="{E03E35C8-897E-48E7-8C6D-8A02F8EA1527}" destId="{1E671CD2-B553-44D7-A6D8-43E5FDE33394}" srcOrd="4" destOrd="0" presId="urn:microsoft.com/office/officeart/2005/8/layout/hierarchy2"/>
    <dgm:cxn modelId="{550DFD2B-854E-4456-BA95-B233D58E84E5}" type="presParOf" srcId="{1E671CD2-B553-44D7-A6D8-43E5FDE33394}" destId="{7EF8FE84-70B3-4B8F-BDEC-45161A0EB817}" srcOrd="0" destOrd="0" presId="urn:microsoft.com/office/officeart/2005/8/layout/hierarchy2"/>
    <dgm:cxn modelId="{3D03B28C-DB52-4EEB-A029-DA883191D4AA}" type="presParOf" srcId="{E03E35C8-897E-48E7-8C6D-8A02F8EA1527}" destId="{93B8A004-708E-4B50-A990-1356B6949A5A}" srcOrd="5" destOrd="0" presId="urn:microsoft.com/office/officeart/2005/8/layout/hierarchy2"/>
    <dgm:cxn modelId="{7F212084-8DED-4432-A389-7B48550CDE59}" type="presParOf" srcId="{93B8A004-708E-4B50-A990-1356B6949A5A}" destId="{921DC233-1BCA-4B2F-8FF5-A13E88755C55}" srcOrd="0" destOrd="0" presId="urn:microsoft.com/office/officeart/2005/8/layout/hierarchy2"/>
    <dgm:cxn modelId="{6640BC70-A002-46A8-8E00-420EE22BFBBB}" type="presParOf" srcId="{93B8A004-708E-4B50-A990-1356B6949A5A}" destId="{C3F8D5AF-9D28-4D3F-A87F-918FDBE9A0B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9ACC238-899C-4846-9BCA-EDF7AADBC548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0A20F12A-B1FA-4B69-AA59-8912146BCD6B}">
      <dgm:prSet phldrT="[Texto]" custT="1"/>
      <dgm:spPr/>
      <dgm:t>
        <a:bodyPr/>
        <a:lstStyle/>
        <a:p>
          <a:r>
            <a:rPr lang="es-ES" sz="2400" dirty="0" smtClean="0"/>
            <a:t>Modo de proceder ante un incendio</a:t>
          </a:r>
          <a:endParaRPr lang="es-ES" sz="2400" dirty="0"/>
        </a:p>
      </dgm:t>
    </dgm:pt>
    <dgm:pt modelId="{C466A557-307A-45D7-80AE-FDB9ABE99902}" type="parTrans" cxnId="{4E33B6DC-7C5C-41FE-A172-DA27C0E9D2F4}">
      <dgm:prSet/>
      <dgm:spPr/>
      <dgm:t>
        <a:bodyPr/>
        <a:lstStyle/>
        <a:p>
          <a:endParaRPr lang="es-ES" sz="1200"/>
        </a:p>
      </dgm:t>
    </dgm:pt>
    <dgm:pt modelId="{3129CD17-F2B1-431D-AF00-FE465ACA542A}" type="sibTrans" cxnId="{4E33B6DC-7C5C-41FE-A172-DA27C0E9D2F4}">
      <dgm:prSet/>
      <dgm:spPr/>
      <dgm:t>
        <a:bodyPr/>
        <a:lstStyle/>
        <a:p>
          <a:endParaRPr lang="es-ES" sz="1200"/>
        </a:p>
      </dgm:t>
    </dgm:pt>
    <dgm:pt modelId="{17D9114D-B5C0-4AB4-A0E0-F221D39FB192}">
      <dgm:prSet phldrT="[Texto]" custT="1"/>
      <dgm:spPr/>
      <dgm:t>
        <a:bodyPr/>
        <a:lstStyle/>
        <a:p>
          <a:r>
            <a:rPr lang="es-ES" sz="2400" dirty="0" smtClean="0"/>
            <a:t>1º Localización</a:t>
          </a:r>
          <a:endParaRPr lang="es-ES" sz="2400" dirty="0"/>
        </a:p>
      </dgm:t>
    </dgm:pt>
    <dgm:pt modelId="{F267B69B-7A74-44E2-9FDE-05B715F30C92}" type="parTrans" cxnId="{D3126CF2-80A9-4B6C-98F6-C1DC5CB5EBDD}">
      <dgm:prSet custT="1"/>
      <dgm:spPr/>
      <dgm:t>
        <a:bodyPr/>
        <a:lstStyle/>
        <a:p>
          <a:endParaRPr lang="es-ES" sz="400"/>
        </a:p>
      </dgm:t>
    </dgm:pt>
    <dgm:pt modelId="{01318FBC-9DA4-49C5-A482-8BF73703D0F5}" type="sibTrans" cxnId="{D3126CF2-80A9-4B6C-98F6-C1DC5CB5EBDD}">
      <dgm:prSet/>
      <dgm:spPr/>
      <dgm:t>
        <a:bodyPr/>
        <a:lstStyle/>
        <a:p>
          <a:endParaRPr lang="es-ES" sz="1200"/>
        </a:p>
      </dgm:t>
    </dgm:pt>
    <dgm:pt modelId="{82F3487D-7087-48B7-9275-31EB3331B75A}">
      <dgm:prSet phldrT="[Texto]" custT="1"/>
      <dgm:spPr/>
      <dgm:t>
        <a:bodyPr/>
        <a:lstStyle/>
        <a:p>
          <a:r>
            <a:rPr lang="es-ES" sz="2400" dirty="0" smtClean="0"/>
            <a:t>2º Confinamiento</a:t>
          </a:r>
          <a:endParaRPr lang="es-ES" sz="2400" dirty="0"/>
        </a:p>
      </dgm:t>
    </dgm:pt>
    <dgm:pt modelId="{DB4CC8B8-6950-48F8-8457-B49D7EE1FAD4}" type="parTrans" cxnId="{D2D5ADFE-69EF-486A-AA79-52EF1BB3E748}">
      <dgm:prSet custT="1"/>
      <dgm:spPr/>
      <dgm:t>
        <a:bodyPr/>
        <a:lstStyle/>
        <a:p>
          <a:endParaRPr lang="es-ES" sz="200"/>
        </a:p>
      </dgm:t>
    </dgm:pt>
    <dgm:pt modelId="{E47C95B6-0E73-44CF-90EA-91815FF1D945}" type="sibTrans" cxnId="{D2D5ADFE-69EF-486A-AA79-52EF1BB3E748}">
      <dgm:prSet/>
      <dgm:spPr/>
      <dgm:t>
        <a:bodyPr/>
        <a:lstStyle/>
        <a:p>
          <a:endParaRPr lang="es-ES" sz="1200"/>
        </a:p>
      </dgm:t>
    </dgm:pt>
    <dgm:pt modelId="{F2F7F4FB-2C84-4FFF-83F4-C2A150992075}">
      <dgm:prSet phldrT="[Texto]" custT="1"/>
      <dgm:spPr/>
      <dgm:t>
        <a:bodyPr/>
        <a:lstStyle/>
        <a:p>
          <a:r>
            <a:rPr lang="es-ES" sz="2400" dirty="0" smtClean="0"/>
            <a:t>3º Extinción</a:t>
          </a:r>
          <a:endParaRPr lang="es-ES" sz="2400" dirty="0"/>
        </a:p>
      </dgm:t>
    </dgm:pt>
    <dgm:pt modelId="{147C8FFD-CA6F-44DB-BBD3-B4287B3A6CCF}" type="parTrans" cxnId="{FA3EFA08-589B-4DA4-8F1F-8A409EFB977B}">
      <dgm:prSet custT="1"/>
      <dgm:spPr/>
      <dgm:t>
        <a:bodyPr/>
        <a:lstStyle/>
        <a:p>
          <a:endParaRPr lang="es-ES" sz="400"/>
        </a:p>
      </dgm:t>
    </dgm:pt>
    <dgm:pt modelId="{9CDCD220-2DBA-4147-87B6-D68B03C1E48F}" type="sibTrans" cxnId="{FA3EFA08-589B-4DA4-8F1F-8A409EFB977B}">
      <dgm:prSet/>
      <dgm:spPr/>
      <dgm:t>
        <a:bodyPr/>
        <a:lstStyle/>
        <a:p>
          <a:endParaRPr lang="es-ES" sz="1200"/>
        </a:p>
      </dgm:t>
    </dgm:pt>
    <dgm:pt modelId="{20BEAFE7-A563-4F33-9638-24B57D6A42B0}" type="pres">
      <dgm:prSet presAssocID="{49ACC238-899C-4846-9BCA-EDF7AADBC54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17E0E4D-58AC-4649-BA47-13933F232F14}" type="pres">
      <dgm:prSet presAssocID="{0A20F12A-B1FA-4B69-AA59-8912146BCD6B}" presName="root1" presStyleCnt="0"/>
      <dgm:spPr/>
    </dgm:pt>
    <dgm:pt modelId="{728E7349-1A1F-4DFE-8CDE-2C56FC8CBFD8}" type="pres">
      <dgm:prSet presAssocID="{0A20F12A-B1FA-4B69-AA59-8912146BCD6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4D6D0AC-5789-4253-9F53-7CC6FCBFD282}" type="pres">
      <dgm:prSet presAssocID="{0A20F12A-B1FA-4B69-AA59-8912146BCD6B}" presName="level2hierChild" presStyleCnt="0"/>
      <dgm:spPr/>
    </dgm:pt>
    <dgm:pt modelId="{D86C542C-47DA-4639-9481-4BB5171803D2}" type="pres">
      <dgm:prSet presAssocID="{F267B69B-7A74-44E2-9FDE-05B715F30C92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32D2A2CD-FBAD-49DA-A042-BCC97CE4849A}" type="pres">
      <dgm:prSet presAssocID="{F267B69B-7A74-44E2-9FDE-05B715F30C92}" presName="connTx" presStyleLbl="parChTrans1D2" presStyleIdx="0" presStyleCnt="3"/>
      <dgm:spPr/>
      <dgm:t>
        <a:bodyPr/>
        <a:lstStyle/>
        <a:p>
          <a:endParaRPr lang="es-ES"/>
        </a:p>
      </dgm:t>
    </dgm:pt>
    <dgm:pt modelId="{EC21548F-A79B-4A64-8B6E-4011F3541528}" type="pres">
      <dgm:prSet presAssocID="{17D9114D-B5C0-4AB4-A0E0-F221D39FB192}" presName="root2" presStyleCnt="0"/>
      <dgm:spPr/>
    </dgm:pt>
    <dgm:pt modelId="{08DA2DC8-5FE0-4E03-8500-57AC76F3D5FB}" type="pres">
      <dgm:prSet presAssocID="{17D9114D-B5C0-4AB4-A0E0-F221D39FB192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7A70A66-613F-41EF-949A-49BC37BC2DA4}" type="pres">
      <dgm:prSet presAssocID="{17D9114D-B5C0-4AB4-A0E0-F221D39FB192}" presName="level3hierChild" presStyleCnt="0"/>
      <dgm:spPr/>
    </dgm:pt>
    <dgm:pt modelId="{41F02401-6D65-4261-A84F-7CE6B70E09AC}" type="pres">
      <dgm:prSet presAssocID="{DB4CC8B8-6950-48F8-8457-B49D7EE1FAD4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F8056918-98D9-44AA-A7D5-2B4C5A33030D}" type="pres">
      <dgm:prSet presAssocID="{DB4CC8B8-6950-48F8-8457-B49D7EE1FAD4}" presName="connTx" presStyleLbl="parChTrans1D2" presStyleIdx="1" presStyleCnt="3"/>
      <dgm:spPr/>
      <dgm:t>
        <a:bodyPr/>
        <a:lstStyle/>
        <a:p>
          <a:endParaRPr lang="es-ES"/>
        </a:p>
      </dgm:t>
    </dgm:pt>
    <dgm:pt modelId="{C5556BB3-EF15-455B-991B-D5CC8AA642AA}" type="pres">
      <dgm:prSet presAssocID="{82F3487D-7087-48B7-9275-31EB3331B75A}" presName="root2" presStyleCnt="0"/>
      <dgm:spPr/>
    </dgm:pt>
    <dgm:pt modelId="{27B24D5D-919C-43FE-AC19-556164276992}" type="pres">
      <dgm:prSet presAssocID="{82F3487D-7087-48B7-9275-31EB3331B75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32522A3-EA70-4EED-AD63-7B65DDDEDD38}" type="pres">
      <dgm:prSet presAssocID="{82F3487D-7087-48B7-9275-31EB3331B75A}" presName="level3hierChild" presStyleCnt="0"/>
      <dgm:spPr/>
    </dgm:pt>
    <dgm:pt modelId="{D7D76FB9-D5B4-4B56-A850-E7DE18A7E9E2}" type="pres">
      <dgm:prSet presAssocID="{147C8FFD-CA6F-44DB-BBD3-B4287B3A6CCF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01F8216E-0A94-4067-88D2-51A2D3641C95}" type="pres">
      <dgm:prSet presAssocID="{147C8FFD-CA6F-44DB-BBD3-B4287B3A6CCF}" presName="connTx" presStyleLbl="parChTrans1D2" presStyleIdx="2" presStyleCnt="3"/>
      <dgm:spPr/>
      <dgm:t>
        <a:bodyPr/>
        <a:lstStyle/>
        <a:p>
          <a:endParaRPr lang="es-ES"/>
        </a:p>
      </dgm:t>
    </dgm:pt>
    <dgm:pt modelId="{7D5B8434-AAE7-4CB6-B3FC-EF75635B4210}" type="pres">
      <dgm:prSet presAssocID="{F2F7F4FB-2C84-4FFF-83F4-C2A150992075}" presName="root2" presStyleCnt="0"/>
      <dgm:spPr/>
    </dgm:pt>
    <dgm:pt modelId="{39DB60DC-7175-42A1-B078-3089324FEA72}" type="pres">
      <dgm:prSet presAssocID="{F2F7F4FB-2C84-4FFF-83F4-C2A150992075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C48EAEB-4815-4EA7-8882-F0E579F09389}" type="pres">
      <dgm:prSet presAssocID="{F2F7F4FB-2C84-4FFF-83F4-C2A150992075}" presName="level3hierChild" presStyleCnt="0"/>
      <dgm:spPr/>
    </dgm:pt>
  </dgm:ptLst>
  <dgm:cxnLst>
    <dgm:cxn modelId="{966E6E98-C2AC-4EC5-AF79-850A510FD327}" type="presOf" srcId="{F2F7F4FB-2C84-4FFF-83F4-C2A150992075}" destId="{39DB60DC-7175-42A1-B078-3089324FEA72}" srcOrd="0" destOrd="0" presId="urn:microsoft.com/office/officeart/2005/8/layout/hierarchy2"/>
    <dgm:cxn modelId="{C9A15AA4-D230-477C-9D6B-7835B09D1A1C}" type="presOf" srcId="{DB4CC8B8-6950-48F8-8457-B49D7EE1FAD4}" destId="{F8056918-98D9-44AA-A7D5-2B4C5A33030D}" srcOrd="1" destOrd="0" presId="urn:microsoft.com/office/officeart/2005/8/layout/hierarchy2"/>
    <dgm:cxn modelId="{0529B993-C839-4D04-964C-D89B740A2AA6}" type="presOf" srcId="{147C8FFD-CA6F-44DB-BBD3-B4287B3A6CCF}" destId="{01F8216E-0A94-4067-88D2-51A2D3641C95}" srcOrd="1" destOrd="0" presId="urn:microsoft.com/office/officeart/2005/8/layout/hierarchy2"/>
    <dgm:cxn modelId="{4E33B6DC-7C5C-41FE-A172-DA27C0E9D2F4}" srcId="{49ACC238-899C-4846-9BCA-EDF7AADBC548}" destId="{0A20F12A-B1FA-4B69-AA59-8912146BCD6B}" srcOrd="0" destOrd="0" parTransId="{C466A557-307A-45D7-80AE-FDB9ABE99902}" sibTransId="{3129CD17-F2B1-431D-AF00-FE465ACA542A}"/>
    <dgm:cxn modelId="{DE5DFD2B-04D8-4851-816C-0EAA93B8D022}" type="presOf" srcId="{0A20F12A-B1FA-4B69-AA59-8912146BCD6B}" destId="{728E7349-1A1F-4DFE-8CDE-2C56FC8CBFD8}" srcOrd="0" destOrd="0" presId="urn:microsoft.com/office/officeart/2005/8/layout/hierarchy2"/>
    <dgm:cxn modelId="{D2D5ADFE-69EF-486A-AA79-52EF1BB3E748}" srcId="{0A20F12A-B1FA-4B69-AA59-8912146BCD6B}" destId="{82F3487D-7087-48B7-9275-31EB3331B75A}" srcOrd="1" destOrd="0" parTransId="{DB4CC8B8-6950-48F8-8457-B49D7EE1FAD4}" sibTransId="{E47C95B6-0E73-44CF-90EA-91815FF1D945}"/>
    <dgm:cxn modelId="{F392A918-BAA8-461B-870A-24957B0E91DF}" type="presOf" srcId="{49ACC238-899C-4846-9BCA-EDF7AADBC548}" destId="{20BEAFE7-A563-4F33-9638-24B57D6A42B0}" srcOrd="0" destOrd="0" presId="urn:microsoft.com/office/officeart/2005/8/layout/hierarchy2"/>
    <dgm:cxn modelId="{D3126CF2-80A9-4B6C-98F6-C1DC5CB5EBDD}" srcId="{0A20F12A-B1FA-4B69-AA59-8912146BCD6B}" destId="{17D9114D-B5C0-4AB4-A0E0-F221D39FB192}" srcOrd="0" destOrd="0" parTransId="{F267B69B-7A74-44E2-9FDE-05B715F30C92}" sibTransId="{01318FBC-9DA4-49C5-A482-8BF73703D0F5}"/>
    <dgm:cxn modelId="{8F58E8F2-600C-42F8-9B37-C078FEF46145}" type="presOf" srcId="{DB4CC8B8-6950-48F8-8457-B49D7EE1FAD4}" destId="{41F02401-6D65-4261-A84F-7CE6B70E09AC}" srcOrd="0" destOrd="0" presId="urn:microsoft.com/office/officeart/2005/8/layout/hierarchy2"/>
    <dgm:cxn modelId="{DC221A0C-2A4D-4382-8A76-7B28CDA4D4F2}" type="presOf" srcId="{F267B69B-7A74-44E2-9FDE-05B715F30C92}" destId="{32D2A2CD-FBAD-49DA-A042-BCC97CE4849A}" srcOrd="1" destOrd="0" presId="urn:microsoft.com/office/officeart/2005/8/layout/hierarchy2"/>
    <dgm:cxn modelId="{FA3EFA08-589B-4DA4-8F1F-8A409EFB977B}" srcId="{0A20F12A-B1FA-4B69-AA59-8912146BCD6B}" destId="{F2F7F4FB-2C84-4FFF-83F4-C2A150992075}" srcOrd="2" destOrd="0" parTransId="{147C8FFD-CA6F-44DB-BBD3-B4287B3A6CCF}" sibTransId="{9CDCD220-2DBA-4147-87B6-D68B03C1E48F}"/>
    <dgm:cxn modelId="{22F55E38-ABBD-4BAB-A0B6-E4086E1C18AE}" type="presOf" srcId="{147C8FFD-CA6F-44DB-BBD3-B4287B3A6CCF}" destId="{D7D76FB9-D5B4-4B56-A850-E7DE18A7E9E2}" srcOrd="0" destOrd="0" presId="urn:microsoft.com/office/officeart/2005/8/layout/hierarchy2"/>
    <dgm:cxn modelId="{CC75CD97-2155-4A9D-9509-2C5E9CFA16AD}" type="presOf" srcId="{82F3487D-7087-48B7-9275-31EB3331B75A}" destId="{27B24D5D-919C-43FE-AC19-556164276992}" srcOrd="0" destOrd="0" presId="urn:microsoft.com/office/officeart/2005/8/layout/hierarchy2"/>
    <dgm:cxn modelId="{F93014CE-FE66-440F-B300-AD097DAAD210}" type="presOf" srcId="{17D9114D-B5C0-4AB4-A0E0-F221D39FB192}" destId="{08DA2DC8-5FE0-4E03-8500-57AC76F3D5FB}" srcOrd="0" destOrd="0" presId="urn:microsoft.com/office/officeart/2005/8/layout/hierarchy2"/>
    <dgm:cxn modelId="{A77AA763-E684-45A4-85BA-2585D27FE10D}" type="presOf" srcId="{F267B69B-7A74-44E2-9FDE-05B715F30C92}" destId="{D86C542C-47DA-4639-9481-4BB5171803D2}" srcOrd="0" destOrd="0" presId="urn:microsoft.com/office/officeart/2005/8/layout/hierarchy2"/>
    <dgm:cxn modelId="{E2DCF7B2-FBB8-4749-9E66-42637CFDF332}" type="presParOf" srcId="{20BEAFE7-A563-4F33-9638-24B57D6A42B0}" destId="{F17E0E4D-58AC-4649-BA47-13933F232F14}" srcOrd="0" destOrd="0" presId="urn:microsoft.com/office/officeart/2005/8/layout/hierarchy2"/>
    <dgm:cxn modelId="{E33B5411-A510-44A7-B3DB-E4D1A7266113}" type="presParOf" srcId="{F17E0E4D-58AC-4649-BA47-13933F232F14}" destId="{728E7349-1A1F-4DFE-8CDE-2C56FC8CBFD8}" srcOrd="0" destOrd="0" presId="urn:microsoft.com/office/officeart/2005/8/layout/hierarchy2"/>
    <dgm:cxn modelId="{2099F2BD-4166-4AA2-A65C-6BE76237FB5F}" type="presParOf" srcId="{F17E0E4D-58AC-4649-BA47-13933F232F14}" destId="{04D6D0AC-5789-4253-9F53-7CC6FCBFD282}" srcOrd="1" destOrd="0" presId="urn:microsoft.com/office/officeart/2005/8/layout/hierarchy2"/>
    <dgm:cxn modelId="{377D5F40-5266-4ED2-9C4A-957BB28ED0E8}" type="presParOf" srcId="{04D6D0AC-5789-4253-9F53-7CC6FCBFD282}" destId="{D86C542C-47DA-4639-9481-4BB5171803D2}" srcOrd="0" destOrd="0" presId="urn:microsoft.com/office/officeart/2005/8/layout/hierarchy2"/>
    <dgm:cxn modelId="{82E851B2-81A6-4518-BD2F-8BB16D7302D7}" type="presParOf" srcId="{D86C542C-47DA-4639-9481-4BB5171803D2}" destId="{32D2A2CD-FBAD-49DA-A042-BCC97CE4849A}" srcOrd="0" destOrd="0" presId="urn:microsoft.com/office/officeart/2005/8/layout/hierarchy2"/>
    <dgm:cxn modelId="{83E7A979-8A48-49C7-BBA3-A51DE6FDB430}" type="presParOf" srcId="{04D6D0AC-5789-4253-9F53-7CC6FCBFD282}" destId="{EC21548F-A79B-4A64-8B6E-4011F3541528}" srcOrd="1" destOrd="0" presId="urn:microsoft.com/office/officeart/2005/8/layout/hierarchy2"/>
    <dgm:cxn modelId="{D6E0B640-9C99-47D2-8BE2-9FAE4F51CDC6}" type="presParOf" srcId="{EC21548F-A79B-4A64-8B6E-4011F3541528}" destId="{08DA2DC8-5FE0-4E03-8500-57AC76F3D5FB}" srcOrd="0" destOrd="0" presId="urn:microsoft.com/office/officeart/2005/8/layout/hierarchy2"/>
    <dgm:cxn modelId="{6D93C602-B517-4680-AD89-D830B5329D59}" type="presParOf" srcId="{EC21548F-A79B-4A64-8B6E-4011F3541528}" destId="{D7A70A66-613F-41EF-949A-49BC37BC2DA4}" srcOrd="1" destOrd="0" presId="urn:microsoft.com/office/officeart/2005/8/layout/hierarchy2"/>
    <dgm:cxn modelId="{4B25372F-FF7B-4A75-8935-CB90B2D81047}" type="presParOf" srcId="{04D6D0AC-5789-4253-9F53-7CC6FCBFD282}" destId="{41F02401-6D65-4261-A84F-7CE6B70E09AC}" srcOrd="2" destOrd="0" presId="urn:microsoft.com/office/officeart/2005/8/layout/hierarchy2"/>
    <dgm:cxn modelId="{AD4E9B6F-50B1-4299-ABCE-37DEC5148E12}" type="presParOf" srcId="{41F02401-6D65-4261-A84F-7CE6B70E09AC}" destId="{F8056918-98D9-44AA-A7D5-2B4C5A33030D}" srcOrd="0" destOrd="0" presId="urn:microsoft.com/office/officeart/2005/8/layout/hierarchy2"/>
    <dgm:cxn modelId="{D0246D97-60EC-45A5-8498-4EA10DC467A9}" type="presParOf" srcId="{04D6D0AC-5789-4253-9F53-7CC6FCBFD282}" destId="{C5556BB3-EF15-455B-991B-D5CC8AA642AA}" srcOrd="3" destOrd="0" presId="urn:microsoft.com/office/officeart/2005/8/layout/hierarchy2"/>
    <dgm:cxn modelId="{0A99BA3F-0D43-45DB-B51C-769D92648469}" type="presParOf" srcId="{C5556BB3-EF15-455B-991B-D5CC8AA642AA}" destId="{27B24D5D-919C-43FE-AC19-556164276992}" srcOrd="0" destOrd="0" presId="urn:microsoft.com/office/officeart/2005/8/layout/hierarchy2"/>
    <dgm:cxn modelId="{943FB689-77CF-489F-8C75-EAFFC221E823}" type="presParOf" srcId="{C5556BB3-EF15-455B-991B-D5CC8AA642AA}" destId="{032522A3-EA70-4EED-AD63-7B65DDDEDD38}" srcOrd="1" destOrd="0" presId="urn:microsoft.com/office/officeart/2005/8/layout/hierarchy2"/>
    <dgm:cxn modelId="{34B09EB0-5C24-4C74-8418-C3B9E64ECDC2}" type="presParOf" srcId="{04D6D0AC-5789-4253-9F53-7CC6FCBFD282}" destId="{D7D76FB9-D5B4-4B56-A850-E7DE18A7E9E2}" srcOrd="4" destOrd="0" presId="urn:microsoft.com/office/officeart/2005/8/layout/hierarchy2"/>
    <dgm:cxn modelId="{33028CE3-1093-42E4-B1EB-F81B66D893D6}" type="presParOf" srcId="{D7D76FB9-D5B4-4B56-A850-E7DE18A7E9E2}" destId="{01F8216E-0A94-4067-88D2-51A2D3641C95}" srcOrd="0" destOrd="0" presId="urn:microsoft.com/office/officeart/2005/8/layout/hierarchy2"/>
    <dgm:cxn modelId="{C91A8169-980E-47B6-89DA-69EFE6323011}" type="presParOf" srcId="{04D6D0AC-5789-4253-9F53-7CC6FCBFD282}" destId="{7D5B8434-AAE7-4CB6-B3FC-EF75635B4210}" srcOrd="5" destOrd="0" presId="urn:microsoft.com/office/officeart/2005/8/layout/hierarchy2"/>
    <dgm:cxn modelId="{E7B56B54-99FC-457B-BE11-5C432C297120}" type="presParOf" srcId="{7D5B8434-AAE7-4CB6-B3FC-EF75635B4210}" destId="{39DB60DC-7175-42A1-B078-3089324FEA72}" srcOrd="0" destOrd="0" presId="urn:microsoft.com/office/officeart/2005/8/layout/hierarchy2"/>
    <dgm:cxn modelId="{7B79E847-F2CF-48AB-92D5-AE0DA5270741}" type="presParOf" srcId="{7D5B8434-AAE7-4CB6-B3FC-EF75635B4210}" destId="{FC48EAEB-4815-4EA7-8882-F0E579F0938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710C461-EEF4-414E-8342-E3602DA391F1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34D51C3B-C833-4BE6-9C16-FCBA5B316E13}">
      <dgm:prSet phldrT="[Texto]"/>
      <dgm:spPr/>
      <dgm:t>
        <a:bodyPr/>
        <a:lstStyle/>
        <a:p>
          <a:r>
            <a:rPr lang="es-ES" dirty="0" smtClean="0"/>
            <a:t>Procedimientos de extinción</a:t>
          </a:r>
          <a:endParaRPr lang="es-ES" dirty="0"/>
        </a:p>
      </dgm:t>
    </dgm:pt>
    <dgm:pt modelId="{F7663D2B-8EB3-45B6-859D-23B9BAEED4E3}" type="parTrans" cxnId="{BF5E2FC1-A67B-4BAE-AEE4-BD74F5F71724}">
      <dgm:prSet/>
      <dgm:spPr/>
      <dgm:t>
        <a:bodyPr/>
        <a:lstStyle/>
        <a:p>
          <a:endParaRPr lang="es-ES"/>
        </a:p>
      </dgm:t>
    </dgm:pt>
    <dgm:pt modelId="{C60FCECF-7463-4FBC-AC48-B1696F732968}" type="sibTrans" cxnId="{BF5E2FC1-A67B-4BAE-AEE4-BD74F5F71724}">
      <dgm:prSet/>
      <dgm:spPr/>
      <dgm:t>
        <a:bodyPr/>
        <a:lstStyle/>
        <a:p>
          <a:endParaRPr lang="es-ES"/>
        </a:p>
      </dgm:t>
    </dgm:pt>
    <dgm:pt modelId="{A4285465-4851-4F39-A2B2-9C269AFB0A30}">
      <dgm:prSet phldrT="[Texto]"/>
      <dgm:spPr/>
      <dgm:t>
        <a:bodyPr/>
        <a:lstStyle/>
        <a:p>
          <a:r>
            <a:rPr lang="es-ES" dirty="0" smtClean="0"/>
            <a:t>Enfriamiento</a:t>
          </a:r>
          <a:br>
            <a:rPr lang="es-ES" dirty="0" smtClean="0"/>
          </a:br>
          <a:r>
            <a:rPr lang="es-ES" dirty="0" smtClean="0"/>
            <a:t>(agua)</a:t>
          </a:r>
          <a:endParaRPr lang="es-ES" dirty="0"/>
        </a:p>
      </dgm:t>
    </dgm:pt>
    <dgm:pt modelId="{51A5E19C-5E4B-45B5-8D6F-2130F90625C3}" type="parTrans" cxnId="{DAB8EBF1-D0DD-43A5-9535-2DE3E1697221}">
      <dgm:prSet/>
      <dgm:spPr/>
      <dgm:t>
        <a:bodyPr/>
        <a:lstStyle/>
        <a:p>
          <a:endParaRPr lang="es-ES"/>
        </a:p>
      </dgm:t>
    </dgm:pt>
    <dgm:pt modelId="{4BFFADAB-20DD-41A2-A8E8-B540282D892B}" type="sibTrans" cxnId="{DAB8EBF1-D0DD-43A5-9535-2DE3E1697221}">
      <dgm:prSet/>
      <dgm:spPr/>
      <dgm:t>
        <a:bodyPr/>
        <a:lstStyle/>
        <a:p>
          <a:endParaRPr lang="es-ES"/>
        </a:p>
      </dgm:t>
    </dgm:pt>
    <dgm:pt modelId="{56378F29-4984-4F75-BAC2-E01C6F71FE38}">
      <dgm:prSet phldrT="[Texto]"/>
      <dgm:spPr/>
      <dgm:t>
        <a:bodyPr/>
        <a:lstStyle/>
        <a:p>
          <a:r>
            <a:rPr lang="es-ES" dirty="0" smtClean="0"/>
            <a:t>Sofocación</a:t>
          </a:r>
          <a:br>
            <a:rPr lang="es-ES" dirty="0" smtClean="0"/>
          </a:br>
          <a:r>
            <a:rPr lang="es-ES" dirty="0" smtClean="0"/>
            <a:t>(espuma)</a:t>
          </a:r>
        </a:p>
      </dgm:t>
    </dgm:pt>
    <dgm:pt modelId="{81F6227D-AD6F-49E5-93AE-97F81C1969B2}" type="parTrans" cxnId="{6A7552F6-22C6-430F-BBF0-4B5810249B79}">
      <dgm:prSet/>
      <dgm:spPr/>
      <dgm:t>
        <a:bodyPr/>
        <a:lstStyle/>
        <a:p>
          <a:endParaRPr lang="es-ES"/>
        </a:p>
      </dgm:t>
    </dgm:pt>
    <dgm:pt modelId="{BEC381AB-804D-4927-90F1-AEB667CBF2E2}" type="sibTrans" cxnId="{6A7552F6-22C6-430F-BBF0-4B5810249B79}">
      <dgm:prSet/>
      <dgm:spPr/>
      <dgm:t>
        <a:bodyPr/>
        <a:lstStyle/>
        <a:p>
          <a:endParaRPr lang="es-ES"/>
        </a:p>
      </dgm:t>
    </dgm:pt>
    <dgm:pt modelId="{FF16D0E1-21B7-4734-BA4E-1F75A503ECCE}">
      <dgm:prSet phldrT="[Texto]"/>
      <dgm:spPr/>
      <dgm:t>
        <a:bodyPr/>
        <a:lstStyle/>
        <a:p>
          <a:r>
            <a:rPr lang="es-ES" dirty="0" smtClean="0"/>
            <a:t>Aislamiento del combustible</a:t>
          </a:r>
          <a:br>
            <a:rPr lang="es-ES" dirty="0" smtClean="0"/>
          </a:br>
          <a:r>
            <a:rPr lang="es-ES" dirty="0" smtClean="0"/>
            <a:t>(retirar)</a:t>
          </a:r>
          <a:endParaRPr lang="es-ES" dirty="0"/>
        </a:p>
      </dgm:t>
    </dgm:pt>
    <dgm:pt modelId="{5D82C4EC-A295-4780-84B0-CDCBF87CF999}" type="parTrans" cxnId="{6348DF1E-B489-49C3-ADAA-EBB7CA6482A5}">
      <dgm:prSet/>
      <dgm:spPr/>
      <dgm:t>
        <a:bodyPr/>
        <a:lstStyle/>
        <a:p>
          <a:endParaRPr lang="es-ES"/>
        </a:p>
      </dgm:t>
    </dgm:pt>
    <dgm:pt modelId="{D1EBCFF0-6CB0-4BD2-9E32-378A81ED051C}" type="sibTrans" cxnId="{6348DF1E-B489-49C3-ADAA-EBB7CA6482A5}">
      <dgm:prSet/>
      <dgm:spPr/>
      <dgm:t>
        <a:bodyPr/>
        <a:lstStyle/>
        <a:p>
          <a:endParaRPr lang="es-ES"/>
        </a:p>
      </dgm:t>
    </dgm:pt>
    <dgm:pt modelId="{F3C19E5F-8A72-4C56-BCFF-BB371A45C858}">
      <dgm:prSet phldrT="[Texto]"/>
      <dgm:spPr/>
      <dgm:t>
        <a:bodyPr/>
        <a:lstStyle/>
        <a:p>
          <a:r>
            <a:rPr lang="es-ES" dirty="0" smtClean="0"/>
            <a:t>Rotura de la reacción en cadena</a:t>
          </a:r>
          <a:endParaRPr lang="es-ES" dirty="0"/>
        </a:p>
      </dgm:t>
    </dgm:pt>
    <dgm:pt modelId="{65064D7C-68B4-4B5A-9FCB-CC04EADEB0BC}" type="parTrans" cxnId="{72D08DA1-BA49-459B-BFB2-68E1B91B490C}">
      <dgm:prSet/>
      <dgm:spPr/>
      <dgm:t>
        <a:bodyPr/>
        <a:lstStyle/>
        <a:p>
          <a:endParaRPr lang="es-ES"/>
        </a:p>
      </dgm:t>
    </dgm:pt>
    <dgm:pt modelId="{2E6D05C0-E4F4-4F64-9D35-E4933B6A8231}" type="sibTrans" cxnId="{72D08DA1-BA49-459B-BFB2-68E1B91B490C}">
      <dgm:prSet/>
      <dgm:spPr/>
      <dgm:t>
        <a:bodyPr/>
        <a:lstStyle/>
        <a:p>
          <a:endParaRPr lang="es-ES"/>
        </a:p>
      </dgm:t>
    </dgm:pt>
    <dgm:pt modelId="{B9FA9B7B-9E14-4D1C-8F9A-10863D076026}" type="pres">
      <dgm:prSet presAssocID="{7710C461-EEF4-414E-8342-E3602DA391F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B587275-A80E-48AC-AE51-D13BD9BA25CE}" type="pres">
      <dgm:prSet presAssocID="{34D51C3B-C833-4BE6-9C16-FCBA5B316E13}" presName="root1" presStyleCnt="0"/>
      <dgm:spPr/>
    </dgm:pt>
    <dgm:pt modelId="{D423936C-58F8-4AAB-9ABA-FE3906903C47}" type="pres">
      <dgm:prSet presAssocID="{34D51C3B-C833-4BE6-9C16-FCBA5B316E1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49A675A-CABB-4E17-A42C-E51A1ED190A4}" type="pres">
      <dgm:prSet presAssocID="{34D51C3B-C833-4BE6-9C16-FCBA5B316E13}" presName="level2hierChild" presStyleCnt="0"/>
      <dgm:spPr/>
    </dgm:pt>
    <dgm:pt modelId="{5922293C-282D-4413-9F2F-255C436C21D8}" type="pres">
      <dgm:prSet presAssocID="{51A5E19C-5E4B-45B5-8D6F-2130F90625C3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543D755D-B14F-44D0-A8E1-CF3E82821547}" type="pres">
      <dgm:prSet presAssocID="{51A5E19C-5E4B-45B5-8D6F-2130F90625C3}" presName="connTx" presStyleLbl="parChTrans1D2" presStyleIdx="0" presStyleCnt="4"/>
      <dgm:spPr/>
      <dgm:t>
        <a:bodyPr/>
        <a:lstStyle/>
        <a:p>
          <a:endParaRPr lang="es-ES"/>
        </a:p>
      </dgm:t>
    </dgm:pt>
    <dgm:pt modelId="{C14178F2-E066-4908-8B7B-9A385C637AB7}" type="pres">
      <dgm:prSet presAssocID="{A4285465-4851-4F39-A2B2-9C269AFB0A30}" presName="root2" presStyleCnt="0"/>
      <dgm:spPr/>
    </dgm:pt>
    <dgm:pt modelId="{EAFAFCCF-C0EF-47F2-A643-9DE8E4597138}" type="pres">
      <dgm:prSet presAssocID="{A4285465-4851-4F39-A2B2-9C269AFB0A30}" presName="LevelTwoTextNode" presStyleLbl="node2" presStyleIdx="0" presStyleCnt="4" custLinFactNeighborX="-742" custLinFactNeighborY="-92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322185E-8981-4E15-8A39-2DF47541A695}" type="pres">
      <dgm:prSet presAssocID="{A4285465-4851-4F39-A2B2-9C269AFB0A30}" presName="level3hierChild" presStyleCnt="0"/>
      <dgm:spPr/>
    </dgm:pt>
    <dgm:pt modelId="{AB3B6A81-ABC7-4C25-9266-C69FA8AD8C6F}" type="pres">
      <dgm:prSet presAssocID="{81F6227D-AD6F-49E5-93AE-97F81C1969B2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3469DBB4-E423-40A7-BBEA-0E53D730562C}" type="pres">
      <dgm:prSet presAssocID="{81F6227D-AD6F-49E5-93AE-97F81C1969B2}" presName="connTx" presStyleLbl="parChTrans1D2" presStyleIdx="1" presStyleCnt="4"/>
      <dgm:spPr/>
      <dgm:t>
        <a:bodyPr/>
        <a:lstStyle/>
        <a:p>
          <a:endParaRPr lang="es-ES"/>
        </a:p>
      </dgm:t>
    </dgm:pt>
    <dgm:pt modelId="{91AD22DC-0B1B-46F2-9E08-3FF409B9BA10}" type="pres">
      <dgm:prSet presAssocID="{56378F29-4984-4F75-BAC2-E01C6F71FE38}" presName="root2" presStyleCnt="0"/>
      <dgm:spPr/>
    </dgm:pt>
    <dgm:pt modelId="{19ACBC05-C08F-421C-AB68-DC3BD872F38F}" type="pres">
      <dgm:prSet presAssocID="{56378F29-4984-4F75-BAC2-E01C6F71FE38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21F9708-1366-4602-8BE1-CC9D204354F4}" type="pres">
      <dgm:prSet presAssocID="{56378F29-4984-4F75-BAC2-E01C6F71FE38}" presName="level3hierChild" presStyleCnt="0"/>
      <dgm:spPr/>
    </dgm:pt>
    <dgm:pt modelId="{0002AF93-BDA0-4535-B2F2-04113CD5BA1E}" type="pres">
      <dgm:prSet presAssocID="{5D82C4EC-A295-4780-84B0-CDCBF87CF999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E1816AC7-0954-4A2D-A0BC-96C42FD526AA}" type="pres">
      <dgm:prSet presAssocID="{5D82C4EC-A295-4780-84B0-CDCBF87CF999}" presName="connTx" presStyleLbl="parChTrans1D2" presStyleIdx="2" presStyleCnt="4"/>
      <dgm:spPr/>
      <dgm:t>
        <a:bodyPr/>
        <a:lstStyle/>
        <a:p>
          <a:endParaRPr lang="es-ES"/>
        </a:p>
      </dgm:t>
    </dgm:pt>
    <dgm:pt modelId="{AA292B4F-245A-42EE-B06E-FC58F60DB25D}" type="pres">
      <dgm:prSet presAssocID="{FF16D0E1-21B7-4734-BA4E-1F75A503ECCE}" presName="root2" presStyleCnt="0"/>
      <dgm:spPr/>
    </dgm:pt>
    <dgm:pt modelId="{41BBC3D9-F9D8-4481-AF3D-9F0A28D4F47A}" type="pres">
      <dgm:prSet presAssocID="{FF16D0E1-21B7-4734-BA4E-1F75A503ECC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5E48B14-7BEF-40A4-B8FB-D18FADBA75ED}" type="pres">
      <dgm:prSet presAssocID="{FF16D0E1-21B7-4734-BA4E-1F75A503ECCE}" presName="level3hierChild" presStyleCnt="0"/>
      <dgm:spPr/>
    </dgm:pt>
    <dgm:pt modelId="{8FD42B8E-1CC2-49FD-A7E2-5E995770C430}" type="pres">
      <dgm:prSet presAssocID="{65064D7C-68B4-4B5A-9FCB-CC04EADEB0BC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6B875A73-AD7E-41B5-A881-9C5737B25901}" type="pres">
      <dgm:prSet presAssocID="{65064D7C-68B4-4B5A-9FCB-CC04EADEB0BC}" presName="connTx" presStyleLbl="parChTrans1D2" presStyleIdx="3" presStyleCnt="4"/>
      <dgm:spPr/>
      <dgm:t>
        <a:bodyPr/>
        <a:lstStyle/>
        <a:p>
          <a:endParaRPr lang="es-ES"/>
        </a:p>
      </dgm:t>
    </dgm:pt>
    <dgm:pt modelId="{BB88D811-DC5D-4480-99BC-05612B669E0B}" type="pres">
      <dgm:prSet presAssocID="{F3C19E5F-8A72-4C56-BCFF-BB371A45C858}" presName="root2" presStyleCnt="0"/>
      <dgm:spPr/>
    </dgm:pt>
    <dgm:pt modelId="{BE6E9E7A-D987-4B07-BDFF-F723C30AB8DE}" type="pres">
      <dgm:prSet presAssocID="{F3C19E5F-8A72-4C56-BCFF-BB371A45C858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36446F5-DD30-418C-A334-53BEA3B19CEC}" type="pres">
      <dgm:prSet presAssocID="{F3C19E5F-8A72-4C56-BCFF-BB371A45C858}" presName="level3hierChild" presStyleCnt="0"/>
      <dgm:spPr/>
    </dgm:pt>
  </dgm:ptLst>
  <dgm:cxnLst>
    <dgm:cxn modelId="{919A8524-7DB4-42C4-9708-F9DA662C6B7B}" type="presOf" srcId="{A4285465-4851-4F39-A2B2-9C269AFB0A30}" destId="{EAFAFCCF-C0EF-47F2-A643-9DE8E4597138}" srcOrd="0" destOrd="0" presId="urn:microsoft.com/office/officeart/2005/8/layout/hierarchy2"/>
    <dgm:cxn modelId="{6A7552F6-22C6-430F-BBF0-4B5810249B79}" srcId="{34D51C3B-C833-4BE6-9C16-FCBA5B316E13}" destId="{56378F29-4984-4F75-BAC2-E01C6F71FE38}" srcOrd="1" destOrd="0" parTransId="{81F6227D-AD6F-49E5-93AE-97F81C1969B2}" sibTransId="{BEC381AB-804D-4927-90F1-AEB667CBF2E2}"/>
    <dgm:cxn modelId="{DAB8EBF1-D0DD-43A5-9535-2DE3E1697221}" srcId="{34D51C3B-C833-4BE6-9C16-FCBA5B316E13}" destId="{A4285465-4851-4F39-A2B2-9C269AFB0A30}" srcOrd="0" destOrd="0" parTransId="{51A5E19C-5E4B-45B5-8D6F-2130F90625C3}" sibTransId="{4BFFADAB-20DD-41A2-A8E8-B540282D892B}"/>
    <dgm:cxn modelId="{A577119F-C10F-4FE7-8A2F-C3C271193543}" type="presOf" srcId="{51A5E19C-5E4B-45B5-8D6F-2130F90625C3}" destId="{5922293C-282D-4413-9F2F-255C436C21D8}" srcOrd="0" destOrd="0" presId="urn:microsoft.com/office/officeart/2005/8/layout/hierarchy2"/>
    <dgm:cxn modelId="{2F62F83F-AFA3-450E-B788-1B4933C54185}" type="presOf" srcId="{F3C19E5F-8A72-4C56-BCFF-BB371A45C858}" destId="{BE6E9E7A-D987-4B07-BDFF-F723C30AB8DE}" srcOrd="0" destOrd="0" presId="urn:microsoft.com/office/officeart/2005/8/layout/hierarchy2"/>
    <dgm:cxn modelId="{72D08DA1-BA49-459B-BFB2-68E1B91B490C}" srcId="{34D51C3B-C833-4BE6-9C16-FCBA5B316E13}" destId="{F3C19E5F-8A72-4C56-BCFF-BB371A45C858}" srcOrd="3" destOrd="0" parTransId="{65064D7C-68B4-4B5A-9FCB-CC04EADEB0BC}" sibTransId="{2E6D05C0-E4F4-4F64-9D35-E4933B6A8231}"/>
    <dgm:cxn modelId="{2F519039-8D4B-434A-A551-F4E02324B62A}" type="presOf" srcId="{FF16D0E1-21B7-4734-BA4E-1F75A503ECCE}" destId="{41BBC3D9-F9D8-4481-AF3D-9F0A28D4F47A}" srcOrd="0" destOrd="0" presId="urn:microsoft.com/office/officeart/2005/8/layout/hierarchy2"/>
    <dgm:cxn modelId="{5C30BF56-5190-40B7-86B9-C67098ACA5BD}" type="presOf" srcId="{65064D7C-68B4-4B5A-9FCB-CC04EADEB0BC}" destId="{6B875A73-AD7E-41B5-A881-9C5737B25901}" srcOrd="1" destOrd="0" presId="urn:microsoft.com/office/officeart/2005/8/layout/hierarchy2"/>
    <dgm:cxn modelId="{BF5E2FC1-A67B-4BAE-AEE4-BD74F5F71724}" srcId="{7710C461-EEF4-414E-8342-E3602DA391F1}" destId="{34D51C3B-C833-4BE6-9C16-FCBA5B316E13}" srcOrd="0" destOrd="0" parTransId="{F7663D2B-8EB3-45B6-859D-23B9BAEED4E3}" sibTransId="{C60FCECF-7463-4FBC-AC48-B1696F732968}"/>
    <dgm:cxn modelId="{F863F0C7-EB74-45AF-B249-EC08901794CB}" type="presOf" srcId="{81F6227D-AD6F-49E5-93AE-97F81C1969B2}" destId="{AB3B6A81-ABC7-4C25-9266-C69FA8AD8C6F}" srcOrd="0" destOrd="0" presId="urn:microsoft.com/office/officeart/2005/8/layout/hierarchy2"/>
    <dgm:cxn modelId="{019CAF91-227E-4B2B-8BE4-D0EEE27B75BC}" type="presOf" srcId="{65064D7C-68B4-4B5A-9FCB-CC04EADEB0BC}" destId="{8FD42B8E-1CC2-49FD-A7E2-5E995770C430}" srcOrd="0" destOrd="0" presId="urn:microsoft.com/office/officeart/2005/8/layout/hierarchy2"/>
    <dgm:cxn modelId="{6348DF1E-B489-49C3-ADAA-EBB7CA6482A5}" srcId="{34D51C3B-C833-4BE6-9C16-FCBA5B316E13}" destId="{FF16D0E1-21B7-4734-BA4E-1F75A503ECCE}" srcOrd="2" destOrd="0" parTransId="{5D82C4EC-A295-4780-84B0-CDCBF87CF999}" sibTransId="{D1EBCFF0-6CB0-4BD2-9E32-378A81ED051C}"/>
    <dgm:cxn modelId="{88C11885-7023-49A1-B945-83B461C73A72}" type="presOf" srcId="{34D51C3B-C833-4BE6-9C16-FCBA5B316E13}" destId="{D423936C-58F8-4AAB-9ABA-FE3906903C47}" srcOrd="0" destOrd="0" presId="urn:microsoft.com/office/officeart/2005/8/layout/hierarchy2"/>
    <dgm:cxn modelId="{45FA7E5A-B934-42FC-9BBF-E4F04B5CF948}" type="presOf" srcId="{56378F29-4984-4F75-BAC2-E01C6F71FE38}" destId="{19ACBC05-C08F-421C-AB68-DC3BD872F38F}" srcOrd="0" destOrd="0" presId="urn:microsoft.com/office/officeart/2005/8/layout/hierarchy2"/>
    <dgm:cxn modelId="{5336CC49-BDA2-46D2-8EF6-DA6EECDEF1C2}" type="presOf" srcId="{7710C461-EEF4-414E-8342-E3602DA391F1}" destId="{B9FA9B7B-9E14-4D1C-8F9A-10863D076026}" srcOrd="0" destOrd="0" presId="urn:microsoft.com/office/officeart/2005/8/layout/hierarchy2"/>
    <dgm:cxn modelId="{5BC6BD85-180D-4620-8226-CF8AD0004738}" type="presOf" srcId="{81F6227D-AD6F-49E5-93AE-97F81C1969B2}" destId="{3469DBB4-E423-40A7-BBEA-0E53D730562C}" srcOrd="1" destOrd="0" presId="urn:microsoft.com/office/officeart/2005/8/layout/hierarchy2"/>
    <dgm:cxn modelId="{E22CACA4-877A-441C-B0F5-3A7B2CBEF718}" type="presOf" srcId="{51A5E19C-5E4B-45B5-8D6F-2130F90625C3}" destId="{543D755D-B14F-44D0-A8E1-CF3E82821547}" srcOrd="1" destOrd="0" presId="urn:microsoft.com/office/officeart/2005/8/layout/hierarchy2"/>
    <dgm:cxn modelId="{24F83E3D-B1A6-4F70-BCF9-191A44614134}" type="presOf" srcId="{5D82C4EC-A295-4780-84B0-CDCBF87CF999}" destId="{E1816AC7-0954-4A2D-A0BC-96C42FD526AA}" srcOrd="1" destOrd="0" presId="urn:microsoft.com/office/officeart/2005/8/layout/hierarchy2"/>
    <dgm:cxn modelId="{72B9DE8E-5FB0-47D9-BED4-6FBF41008D8D}" type="presOf" srcId="{5D82C4EC-A295-4780-84B0-CDCBF87CF999}" destId="{0002AF93-BDA0-4535-B2F2-04113CD5BA1E}" srcOrd="0" destOrd="0" presId="urn:microsoft.com/office/officeart/2005/8/layout/hierarchy2"/>
    <dgm:cxn modelId="{67A2C07A-C15C-4797-B2D7-CE304B76EB56}" type="presParOf" srcId="{B9FA9B7B-9E14-4D1C-8F9A-10863D076026}" destId="{EB587275-A80E-48AC-AE51-D13BD9BA25CE}" srcOrd="0" destOrd="0" presId="urn:microsoft.com/office/officeart/2005/8/layout/hierarchy2"/>
    <dgm:cxn modelId="{B224758B-C275-40EE-B127-99A2123EE4CF}" type="presParOf" srcId="{EB587275-A80E-48AC-AE51-D13BD9BA25CE}" destId="{D423936C-58F8-4AAB-9ABA-FE3906903C47}" srcOrd="0" destOrd="0" presId="urn:microsoft.com/office/officeart/2005/8/layout/hierarchy2"/>
    <dgm:cxn modelId="{84A6AD9C-88BE-4656-8077-68447F4C7D7F}" type="presParOf" srcId="{EB587275-A80E-48AC-AE51-D13BD9BA25CE}" destId="{649A675A-CABB-4E17-A42C-E51A1ED190A4}" srcOrd="1" destOrd="0" presId="urn:microsoft.com/office/officeart/2005/8/layout/hierarchy2"/>
    <dgm:cxn modelId="{DDF89E02-E428-493B-8B41-DF2E483BB69F}" type="presParOf" srcId="{649A675A-CABB-4E17-A42C-E51A1ED190A4}" destId="{5922293C-282D-4413-9F2F-255C436C21D8}" srcOrd="0" destOrd="0" presId="urn:microsoft.com/office/officeart/2005/8/layout/hierarchy2"/>
    <dgm:cxn modelId="{BAC8A31E-BA7E-4286-9E7B-2FD8A6A608FB}" type="presParOf" srcId="{5922293C-282D-4413-9F2F-255C436C21D8}" destId="{543D755D-B14F-44D0-A8E1-CF3E82821547}" srcOrd="0" destOrd="0" presId="urn:microsoft.com/office/officeart/2005/8/layout/hierarchy2"/>
    <dgm:cxn modelId="{01932554-7AAE-458F-BF05-960F4121FAAE}" type="presParOf" srcId="{649A675A-CABB-4E17-A42C-E51A1ED190A4}" destId="{C14178F2-E066-4908-8B7B-9A385C637AB7}" srcOrd="1" destOrd="0" presId="urn:microsoft.com/office/officeart/2005/8/layout/hierarchy2"/>
    <dgm:cxn modelId="{28C0D167-8CB3-4F88-99F8-823FF231AE1F}" type="presParOf" srcId="{C14178F2-E066-4908-8B7B-9A385C637AB7}" destId="{EAFAFCCF-C0EF-47F2-A643-9DE8E4597138}" srcOrd="0" destOrd="0" presId="urn:microsoft.com/office/officeart/2005/8/layout/hierarchy2"/>
    <dgm:cxn modelId="{BEF55A7E-38EB-4BE3-ADE0-99A8BF056F99}" type="presParOf" srcId="{C14178F2-E066-4908-8B7B-9A385C637AB7}" destId="{5322185E-8981-4E15-8A39-2DF47541A695}" srcOrd="1" destOrd="0" presId="urn:microsoft.com/office/officeart/2005/8/layout/hierarchy2"/>
    <dgm:cxn modelId="{3805D5C5-6F07-4E8B-B5C3-19904A762D47}" type="presParOf" srcId="{649A675A-CABB-4E17-A42C-E51A1ED190A4}" destId="{AB3B6A81-ABC7-4C25-9266-C69FA8AD8C6F}" srcOrd="2" destOrd="0" presId="urn:microsoft.com/office/officeart/2005/8/layout/hierarchy2"/>
    <dgm:cxn modelId="{AABC4F0B-1B22-4006-9830-D994DD6110A5}" type="presParOf" srcId="{AB3B6A81-ABC7-4C25-9266-C69FA8AD8C6F}" destId="{3469DBB4-E423-40A7-BBEA-0E53D730562C}" srcOrd="0" destOrd="0" presId="urn:microsoft.com/office/officeart/2005/8/layout/hierarchy2"/>
    <dgm:cxn modelId="{FD39907E-B389-4C0D-A7B7-2848F4476193}" type="presParOf" srcId="{649A675A-CABB-4E17-A42C-E51A1ED190A4}" destId="{91AD22DC-0B1B-46F2-9E08-3FF409B9BA10}" srcOrd="3" destOrd="0" presId="urn:microsoft.com/office/officeart/2005/8/layout/hierarchy2"/>
    <dgm:cxn modelId="{FFF5CC1F-025A-40B6-93F8-1F396C7E5731}" type="presParOf" srcId="{91AD22DC-0B1B-46F2-9E08-3FF409B9BA10}" destId="{19ACBC05-C08F-421C-AB68-DC3BD872F38F}" srcOrd="0" destOrd="0" presId="urn:microsoft.com/office/officeart/2005/8/layout/hierarchy2"/>
    <dgm:cxn modelId="{E79E9019-9549-4024-873D-E787F4A45FBD}" type="presParOf" srcId="{91AD22DC-0B1B-46F2-9E08-3FF409B9BA10}" destId="{821F9708-1366-4602-8BE1-CC9D204354F4}" srcOrd="1" destOrd="0" presId="urn:microsoft.com/office/officeart/2005/8/layout/hierarchy2"/>
    <dgm:cxn modelId="{C1B7F391-39AC-4A5B-9551-FCD8A742B982}" type="presParOf" srcId="{649A675A-CABB-4E17-A42C-E51A1ED190A4}" destId="{0002AF93-BDA0-4535-B2F2-04113CD5BA1E}" srcOrd="4" destOrd="0" presId="urn:microsoft.com/office/officeart/2005/8/layout/hierarchy2"/>
    <dgm:cxn modelId="{5EEEF265-08DE-40F9-9E8A-986A277179DB}" type="presParOf" srcId="{0002AF93-BDA0-4535-B2F2-04113CD5BA1E}" destId="{E1816AC7-0954-4A2D-A0BC-96C42FD526AA}" srcOrd="0" destOrd="0" presId="urn:microsoft.com/office/officeart/2005/8/layout/hierarchy2"/>
    <dgm:cxn modelId="{B8A96F5F-892D-47B4-BBFC-CC4B98564CFE}" type="presParOf" srcId="{649A675A-CABB-4E17-A42C-E51A1ED190A4}" destId="{AA292B4F-245A-42EE-B06E-FC58F60DB25D}" srcOrd="5" destOrd="0" presId="urn:microsoft.com/office/officeart/2005/8/layout/hierarchy2"/>
    <dgm:cxn modelId="{E832F876-E188-4998-9FD2-B6F107809E90}" type="presParOf" srcId="{AA292B4F-245A-42EE-B06E-FC58F60DB25D}" destId="{41BBC3D9-F9D8-4481-AF3D-9F0A28D4F47A}" srcOrd="0" destOrd="0" presId="urn:microsoft.com/office/officeart/2005/8/layout/hierarchy2"/>
    <dgm:cxn modelId="{549B07A8-E5BE-41BD-AAFB-1DF2C7DECDDC}" type="presParOf" srcId="{AA292B4F-245A-42EE-B06E-FC58F60DB25D}" destId="{75E48B14-7BEF-40A4-B8FB-D18FADBA75ED}" srcOrd="1" destOrd="0" presId="urn:microsoft.com/office/officeart/2005/8/layout/hierarchy2"/>
    <dgm:cxn modelId="{6C5065F2-12DD-4BF4-BB78-B80EB150BA35}" type="presParOf" srcId="{649A675A-CABB-4E17-A42C-E51A1ED190A4}" destId="{8FD42B8E-1CC2-49FD-A7E2-5E995770C430}" srcOrd="6" destOrd="0" presId="urn:microsoft.com/office/officeart/2005/8/layout/hierarchy2"/>
    <dgm:cxn modelId="{8AA964FD-AAA0-496A-ABD0-11E2C1D9F525}" type="presParOf" srcId="{8FD42B8E-1CC2-49FD-A7E2-5E995770C430}" destId="{6B875A73-AD7E-41B5-A881-9C5737B25901}" srcOrd="0" destOrd="0" presId="urn:microsoft.com/office/officeart/2005/8/layout/hierarchy2"/>
    <dgm:cxn modelId="{FE4D8929-6558-4F52-8437-5FAF2B334F41}" type="presParOf" srcId="{649A675A-CABB-4E17-A42C-E51A1ED190A4}" destId="{BB88D811-DC5D-4480-99BC-05612B669E0B}" srcOrd="7" destOrd="0" presId="urn:microsoft.com/office/officeart/2005/8/layout/hierarchy2"/>
    <dgm:cxn modelId="{70EE10C1-FB2A-41C9-BE11-1753886070C0}" type="presParOf" srcId="{BB88D811-DC5D-4480-99BC-05612B669E0B}" destId="{BE6E9E7A-D987-4B07-BDFF-F723C30AB8DE}" srcOrd="0" destOrd="0" presId="urn:microsoft.com/office/officeart/2005/8/layout/hierarchy2"/>
    <dgm:cxn modelId="{80C911D6-9F28-4478-BAEF-A2A8C45E5629}" type="presParOf" srcId="{BB88D811-DC5D-4480-99BC-05612B669E0B}" destId="{136446F5-DD30-418C-A334-53BEA3B19CE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1F048E-766C-4C5A-B2B0-ECE6008B7A1E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66B92991-637E-44BF-BCC3-F810A38D17B8}">
      <dgm:prSet phldrT="[Texto]" custT="1"/>
      <dgm:spPr/>
      <dgm:t>
        <a:bodyPr/>
        <a:lstStyle/>
        <a:p>
          <a:r>
            <a:rPr lang="es-ES" sz="2800" dirty="0" smtClean="0"/>
            <a:t>Medidas a tomar</a:t>
          </a:r>
          <a:endParaRPr lang="es-ES" sz="2800" dirty="0"/>
        </a:p>
      </dgm:t>
    </dgm:pt>
    <dgm:pt modelId="{FE07691A-9FDE-4F88-B3BB-D461244DEAC1}" type="parTrans" cxnId="{C1371F14-7A22-4928-A0F4-0F3BC5DBA4C4}">
      <dgm:prSet/>
      <dgm:spPr/>
      <dgm:t>
        <a:bodyPr/>
        <a:lstStyle/>
        <a:p>
          <a:endParaRPr lang="es-ES" sz="1100"/>
        </a:p>
      </dgm:t>
    </dgm:pt>
    <dgm:pt modelId="{9E4868FC-1D36-4423-A2F6-DB49048962EB}" type="sibTrans" cxnId="{C1371F14-7A22-4928-A0F4-0F3BC5DBA4C4}">
      <dgm:prSet/>
      <dgm:spPr/>
      <dgm:t>
        <a:bodyPr/>
        <a:lstStyle/>
        <a:p>
          <a:endParaRPr lang="es-ES" sz="1100"/>
        </a:p>
      </dgm:t>
    </dgm:pt>
    <dgm:pt modelId="{1C509CCB-1FD0-438E-B4E3-4F27372751ED}">
      <dgm:prSet phldrT="[Texto]" custT="1"/>
      <dgm:spPr/>
      <dgm:t>
        <a:bodyPr/>
        <a:lstStyle/>
        <a:p>
          <a:r>
            <a:rPr lang="es-ES" sz="2800" dirty="0" smtClean="0"/>
            <a:t>Evitar dar atrás</a:t>
          </a:r>
          <a:endParaRPr lang="es-ES" sz="2800" dirty="0"/>
        </a:p>
      </dgm:t>
    </dgm:pt>
    <dgm:pt modelId="{9A1A68FD-D4EB-441D-BF54-86087553BFA9}" type="parTrans" cxnId="{810094DA-8A0C-4D77-AE28-0E98AAC3D2C0}">
      <dgm:prSet custT="1"/>
      <dgm:spPr/>
      <dgm:t>
        <a:bodyPr/>
        <a:lstStyle/>
        <a:p>
          <a:endParaRPr lang="es-ES" sz="300"/>
        </a:p>
      </dgm:t>
    </dgm:pt>
    <dgm:pt modelId="{64D6A435-F9DC-4606-9E48-F07676F10420}" type="sibTrans" cxnId="{810094DA-8A0C-4D77-AE28-0E98AAC3D2C0}">
      <dgm:prSet/>
      <dgm:spPr/>
      <dgm:t>
        <a:bodyPr/>
        <a:lstStyle/>
        <a:p>
          <a:endParaRPr lang="es-ES" sz="1100"/>
        </a:p>
      </dgm:t>
    </dgm:pt>
    <dgm:pt modelId="{D4805681-337C-44E8-B921-04B18584B242}">
      <dgm:prSet phldrT="[Texto]" custT="1"/>
      <dgm:spPr/>
      <dgm:t>
        <a:bodyPr/>
        <a:lstStyle/>
        <a:p>
          <a:r>
            <a:rPr lang="es-ES" sz="2800" dirty="0" smtClean="0"/>
            <a:t>Estanqueidad e integridad</a:t>
          </a:r>
          <a:endParaRPr lang="es-ES" sz="2800" dirty="0"/>
        </a:p>
      </dgm:t>
    </dgm:pt>
    <dgm:pt modelId="{E627766E-7AD0-4F63-846E-F8497BE60B74}" type="parTrans" cxnId="{E6502B20-7FB2-4B92-826F-43F86934B9A9}">
      <dgm:prSet custT="1"/>
      <dgm:spPr/>
      <dgm:t>
        <a:bodyPr/>
        <a:lstStyle/>
        <a:p>
          <a:endParaRPr lang="es-ES" sz="100"/>
        </a:p>
      </dgm:t>
    </dgm:pt>
    <dgm:pt modelId="{B1FA5944-64DC-4D01-A128-DD5E7867892A}" type="sibTrans" cxnId="{E6502B20-7FB2-4B92-826F-43F86934B9A9}">
      <dgm:prSet/>
      <dgm:spPr/>
      <dgm:t>
        <a:bodyPr/>
        <a:lstStyle/>
        <a:p>
          <a:endParaRPr lang="es-ES" sz="1100"/>
        </a:p>
      </dgm:t>
    </dgm:pt>
    <dgm:pt modelId="{995F9BCE-4DA2-4BA6-94EE-2072B39B1D5B}">
      <dgm:prSet phldrT="[Texto]" custT="1"/>
      <dgm:spPr/>
      <dgm:t>
        <a:bodyPr/>
        <a:lstStyle/>
        <a:p>
          <a:r>
            <a:rPr lang="es-ES" sz="2800" dirty="0" smtClean="0"/>
            <a:t>Estado de la marea</a:t>
          </a:r>
          <a:endParaRPr lang="es-ES" sz="2800" dirty="0"/>
        </a:p>
      </dgm:t>
    </dgm:pt>
    <dgm:pt modelId="{962BFF80-80A0-4EC6-B0E2-E9A5F48447B8}" type="parTrans" cxnId="{242394C0-B931-4AC9-B2A6-EF10053E69A9}">
      <dgm:prSet custT="1"/>
      <dgm:spPr/>
      <dgm:t>
        <a:bodyPr/>
        <a:lstStyle/>
        <a:p>
          <a:endParaRPr lang="es-ES" sz="300"/>
        </a:p>
      </dgm:t>
    </dgm:pt>
    <dgm:pt modelId="{D3725A0E-F4AD-464A-BC3A-21F5718CA0BC}" type="sibTrans" cxnId="{242394C0-B931-4AC9-B2A6-EF10053E69A9}">
      <dgm:prSet/>
      <dgm:spPr/>
      <dgm:t>
        <a:bodyPr/>
        <a:lstStyle/>
        <a:p>
          <a:endParaRPr lang="es-ES" sz="1100"/>
        </a:p>
      </dgm:t>
    </dgm:pt>
    <dgm:pt modelId="{BFE784F5-1D6C-40CD-839D-43456A2C3F2E}" type="pres">
      <dgm:prSet presAssocID="{691F048E-766C-4C5A-B2B0-ECE6008B7A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1695EEB-5892-46F4-8E8B-E1E5FBCFF8D1}" type="pres">
      <dgm:prSet presAssocID="{66B92991-637E-44BF-BCC3-F810A38D17B8}" presName="root1" presStyleCnt="0"/>
      <dgm:spPr/>
    </dgm:pt>
    <dgm:pt modelId="{0E889466-3219-452A-90AF-90F6EF7AA8BF}" type="pres">
      <dgm:prSet presAssocID="{66B92991-637E-44BF-BCC3-F810A38D17B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24C4CE6-0811-4489-B2E6-F54E50F736A8}" type="pres">
      <dgm:prSet presAssocID="{66B92991-637E-44BF-BCC3-F810A38D17B8}" presName="level2hierChild" presStyleCnt="0"/>
      <dgm:spPr/>
    </dgm:pt>
    <dgm:pt modelId="{5E231B2F-668C-4608-8B92-6321B7FA2B6E}" type="pres">
      <dgm:prSet presAssocID="{9A1A68FD-D4EB-441D-BF54-86087553BFA9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DCF8E525-1C33-4D5E-A192-C0BFC2D4D420}" type="pres">
      <dgm:prSet presAssocID="{9A1A68FD-D4EB-441D-BF54-86087553BFA9}" presName="connTx" presStyleLbl="parChTrans1D2" presStyleIdx="0" presStyleCnt="3"/>
      <dgm:spPr/>
      <dgm:t>
        <a:bodyPr/>
        <a:lstStyle/>
        <a:p>
          <a:endParaRPr lang="es-ES"/>
        </a:p>
      </dgm:t>
    </dgm:pt>
    <dgm:pt modelId="{44CAD3BA-5B8B-4D2F-8DF9-A3169A62EB6B}" type="pres">
      <dgm:prSet presAssocID="{1C509CCB-1FD0-438E-B4E3-4F27372751ED}" presName="root2" presStyleCnt="0"/>
      <dgm:spPr/>
    </dgm:pt>
    <dgm:pt modelId="{3AE483B4-A1BB-4CB1-BF8C-762C0BBAE25B}" type="pres">
      <dgm:prSet presAssocID="{1C509CCB-1FD0-438E-B4E3-4F27372751E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82E3012-169B-4AA0-AE18-A33DBB36B648}" type="pres">
      <dgm:prSet presAssocID="{1C509CCB-1FD0-438E-B4E3-4F27372751ED}" presName="level3hierChild" presStyleCnt="0"/>
      <dgm:spPr/>
    </dgm:pt>
    <dgm:pt modelId="{C2AF7B11-F6DB-413D-A291-D1B1B2BA4DA1}" type="pres">
      <dgm:prSet presAssocID="{E627766E-7AD0-4F63-846E-F8497BE60B74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30CFEDAB-7EF6-411D-9DEA-CE4FE9DAC2D1}" type="pres">
      <dgm:prSet presAssocID="{E627766E-7AD0-4F63-846E-F8497BE60B74}" presName="connTx" presStyleLbl="parChTrans1D2" presStyleIdx="1" presStyleCnt="3"/>
      <dgm:spPr/>
      <dgm:t>
        <a:bodyPr/>
        <a:lstStyle/>
        <a:p>
          <a:endParaRPr lang="es-ES"/>
        </a:p>
      </dgm:t>
    </dgm:pt>
    <dgm:pt modelId="{2F4FBC9A-9697-4C25-95DC-326A16E82DBA}" type="pres">
      <dgm:prSet presAssocID="{D4805681-337C-44E8-B921-04B18584B242}" presName="root2" presStyleCnt="0"/>
      <dgm:spPr/>
    </dgm:pt>
    <dgm:pt modelId="{099FDC6C-D8AB-47F7-8AB7-DD8A75F61C5C}" type="pres">
      <dgm:prSet presAssocID="{D4805681-337C-44E8-B921-04B18584B24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26D40ED-7BAF-46C7-8FAD-1D5B946E84D3}" type="pres">
      <dgm:prSet presAssocID="{D4805681-337C-44E8-B921-04B18584B242}" presName="level3hierChild" presStyleCnt="0"/>
      <dgm:spPr/>
    </dgm:pt>
    <dgm:pt modelId="{9F107521-BBA1-4F27-ABCE-3BD21F18D2C2}" type="pres">
      <dgm:prSet presAssocID="{962BFF80-80A0-4EC6-B0E2-E9A5F48447B8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AD008433-7949-4FB1-9E4E-E15DA96C15AF}" type="pres">
      <dgm:prSet presAssocID="{962BFF80-80A0-4EC6-B0E2-E9A5F48447B8}" presName="connTx" presStyleLbl="parChTrans1D2" presStyleIdx="2" presStyleCnt="3"/>
      <dgm:spPr/>
      <dgm:t>
        <a:bodyPr/>
        <a:lstStyle/>
        <a:p>
          <a:endParaRPr lang="es-ES"/>
        </a:p>
      </dgm:t>
    </dgm:pt>
    <dgm:pt modelId="{D512B007-1C8D-4AB3-88DC-C443BA65EAF0}" type="pres">
      <dgm:prSet presAssocID="{995F9BCE-4DA2-4BA6-94EE-2072B39B1D5B}" presName="root2" presStyleCnt="0"/>
      <dgm:spPr/>
    </dgm:pt>
    <dgm:pt modelId="{809FF133-F5A7-4259-A269-4059215E3D0F}" type="pres">
      <dgm:prSet presAssocID="{995F9BCE-4DA2-4BA6-94EE-2072B39B1D5B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0C78F4B-3269-427E-B8DD-55577C608F0A}" type="pres">
      <dgm:prSet presAssocID="{995F9BCE-4DA2-4BA6-94EE-2072B39B1D5B}" presName="level3hierChild" presStyleCnt="0"/>
      <dgm:spPr/>
    </dgm:pt>
  </dgm:ptLst>
  <dgm:cxnLst>
    <dgm:cxn modelId="{447294AE-F477-42C1-98DC-254019043C2B}" type="presOf" srcId="{691F048E-766C-4C5A-B2B0-ECE6008B7A1E}" destId="{BFE784F5-1D6C-40CD-839D-43456A2C3F2E}" srcOrd="0" destOrd="0" presId="urn:microsoft.com/office/officeart/2005/8/layout/hierarchy2"/>
    <dgm:cxn modelId="{764EE170-48F3-4912-B47D-DA52EF892EE0}" type="presOf" srcId="{E627766E-7AD0-4F63-846E-F8497BE60B74}" destId="{30CFEDAB-7EF6-411D-9DEA-CE4FE9DAC2D1}" srcOrd="1" destOrd="0" presId="urn:microsoft.com/office/officeart/2005/8/layout/hierarchy2"/>
    <dgm:cxn modelId="{E2E5A6D1-326E-4F77-A727-1D8FE49D8B41}" type="presOf" srcId="{E627766E-7AD0-4F63-846E-F8497BE60B74}" destId="{C2AF7B11-F6DB-413D-A291-D1B1B2BA4DA1}" srcOrd="0" destOrd="0" presId="urn:microsoft.com/office/officeart/2005/8/layout/hierarchy2"/>
    <dgm:cxn modelId="{AE02ED94-3ACE-4CD0-BA50-36E7A115BC1D}" type="presOf" srcId="{962BFF80-80A0-4EC6-B0E2-E9A5F48447B8}" destId="{9F107521-BBA1-4F27-ABCE-3BD21F18D2C2}" srcOrd="0" destOrd="0" presId="urn:microsoft.com/office/officeart/2005/8/layout/hierarchy2"/>
    <dgm:cxn modelId="{C1371F14-7A22-4928-A0F4-0F3BC5DBA4C4}" srcId="{691F048E-766C-4C5A-B2B0-ECE6008B7A1E}" destId="{66B92991-637E-44BF-BCC3-F810A38D17B8}" srcOrd="0" destOrd="0" parTransId="{FE07691A-9FDE-4F88-B3BB-D461244DEAC1}" sibTransId="{9E4868FC-1D36-4423-A2F6-DB49048962EB}"/>
    <dgm:cxn modelId="{5FD9DD3C-54F8-4EB4-B892-C1826677E7E0}" type="presOf" srcId="{995F9BCE-4DA2-4BA6-94EE-2072B39B1D5B}" destId="{809FF133-F5A7-4259-A269-4059215E3D0F}" srcOrd="0" destOrd="0" presId="urn:microsoft.com/office/officeart/2005/8/layout/hierarchy2"/>
    <dgm:cxn modelId="{810094DA-8A0C-4D77-AE28-0E98AAC3D2C0}" srcId="{66B92991-637E-44BF-BCC3-F810A38D17B8}" destId="{1C509CCB-1FD0-438E-B4E3-4F27372751ED}" srcOrd="0" destOrd="0" parTransId="{9A1A68FD-D4EB-441D-BF54-86087553BFA9}" sibTransId="{64D6A435-F9DC-4606-9E48-F07676F10420}"/>
    <dgm:cxn modelId="{9926685D-D4C1-446B-AE52-47C19B50B32E}" type="presOf" srcId="{D4805681-337C-44E8-B921-04B18584B242}" destId="{099FDC6C-D8AB-47F7-8AB7-DD8A75F61C5C}" srcOrd="0" destOrd="0" presId="urn:microsoft.com/office/officeart/2005/8/layout/hierarchy2"/>
    <dgm:cxn modelId="{242394C0-B931-4AC9-B2A6-EF10053E69A9}" srcId="{66B92991-637E-44BF-BCC3-F810A38D17B8}" destId="{995F9BCE-4DA2-4BA6-94EE-2072B39B1D5B}" srcOrd="2" destOrd="0" parTransId="{962BFF80-80A0-4EC6-B0E2-E9A5F48447B8}" sibTransId="{D3725A0E-F4AD-464A-BC3A-21F5718CA0BC}"/>
    <dgm:cxn modelId="{978D113E-6581-4426-8314-6D4FE11B18C0}" type="presOf" srcId="{1C509CCB-1FD0-438E-B4E3-4F27372751ED}" destId="{3AE483B4-A1BB-4CB1-BF8C-762C0BBAE25B}" srcOrd="0" destOrd="0" presId="urn:microsoft.com/office/officeart/2005/8/layout/hierarchy2"/>
    <dgm:cxn modelId="{A091F4B4-9389-4AD7-8B8F-B9ECFD1C3D99}" type="presOf" srcId="{66B92991-637E-44BF-BCC3-F810A38D17B8}" destId="{0E889466-3219-452A-90AF-90F6EF7AA8BF}" srcOrd="0" destOrd="0" presId="urn:microsoft.com/office/officeart/2005/8/layout/hierarchy2"/>
    <dgm:cxn modelId="{48D639FE-560B-462D-8124-7BA0648917A2}" type="presOf" srcId="{962BFF80-80A0-4EC6-B0E2-E9A5F48447B8}" destId="{AD008433-7949-4FB1-9E4E-E15DA96C15AF}" srcOrd="1" destOrd="0" presId="urn:microsoft.com/office/officeart/2005/8/layout/hierarchy2"/>
    <dgm:cxn modelId="{F17F4CF1-20F3-4E67-84BC-315C82DC5585}" type="presOf" srcId="{9A1A68FD-D4EB-441D-BF54-86087553BFA9}" destId="{5E231B2F-668C-4608-8B92-6321B7FA2B6E}" srcOrd="0" destOrd="0" presId="urn:microsoft.com/office/officeart/2005/8/layout/hierarchy2"/>
    <dgm:cxn modelId="{D7CFFE33-FFCE-4A23-8FC7-0BF00E4AEF98}" type="presOf" srcId="{9A1A68FD-D4EB-441D-BF54-86087553BFA9}" destId="{DCF8E525-1C33-4D5E-A192-C0BFC2D4D420}" srcOrd="1" destOrd="0" presId="urn:microsoft.com/office/officeart/2005/8/layout/hierarchy2"/>
    <dgm:cxn modelId="{E6502B20-7FB2-4B92-826F-43F86934B9A9}" srcId="{66B92991-637E-44BF-BCC3-F810A38D17B8}" destId="{D4805681-337C-44E8-B921-04B18584B242}" srcOrd="1" destOrd="0" parTransId="{E627766E-7AD0-4F63-846E-F8497BE60B74}" sibTransId="{B1FA5944-64DC-4D01-A128-DD5E7867892A}"/>
    <dgm:cxn modelId="{5D6FBCF7-B34F-48F9-AF5D-7CCF3D2EBB16}" type="presParOf" srcId="{BFE784F5-1D6C-40CD-839D-43456A2C3F2E}" destId="{01695EEB-5892-46F4-8E8B-E1E5FBCFF8D1}" srcOrd="0" destOrd="0" presId="urn:microsoft.com/office/officeart/2005/8/layout/hierarchy2"/>
    <dgm:cxn modelId="{D30E6280-8AA2-4811-B0CB-442B818E9D29}" type="presParOf" srcId="{01695EEB-5892-46F4-8E8B-E1E5FBCFF8D1}" destId="{0E889466-3219-452A-90AF-90F6EF7AA8BF}" srcOrd="0" destOrd="0" presId="urn:microsoft.com/office/officeart/2005/8/layout/hierarchy2"/>
    <dgm:cxn modelId="{555BA6D1-3D1D-420A-9AAE-31199D112FC7}" type="presParOf" srcId="{01695EEB-5892-46F4-8E8B-E1E5FBCFF8D1}" destId="{C24C4CE6-0811-4489-B2E6-F54E50F736A8}" srcOrd="1" destOrd="0" presId="urn:microsoft.com/office/officeart/2005/8/layout/hierarchy2"/>
    <dgm:cxn modelId="{BB0722DD-E610-408A-808E-FAF5F8B2A0A9}" type="presParOf" srcId="{C24C4CE6-0811-4489-B2E6-F54E50F736A8}" destId="{5E231B2F-668C-4608-8B92-6321B7FA2B6E}" srcOrd="0" destOrd="0" presId="urn:microsoft.com/office/officeart/2005/8/layout/hierarchy2"/>
    <dgm:cxn modelId="{DD5A2F05-2DF1-4D58-A943-B66014AD1EF9}" type="presParOf" srcId="{5E231B2F-668C-4608-8B92-6321B7FA2B6E}" destId="{DCF8E525-1C33-4D5E-A192-C0BFC2D4D420}" srcOrd="0" destOrd="0" presId="urn:microsoft.com/office/officeart/2005/8/layout/hierarchy2"/>
    <dgm:cxn modelId="{DA7D6D2C-FD46-469C-9C44-79464A450914}" type="presParOf" srcId="{C24C4CE6-0811-4489-B2E6-F54E50F736A8}" destId="{44CAD3BA-5B8B-4D2F-8DF9-A3169A62EB6B}" srcOrd="1" destOrd="0" presId="urn:microsoft.com/office/officeart/2005/8/layout/hierarchy2"/>
    <dgm:cxn modelId="{FA8E5CAA-68E1-49D9-AB8C-F1C18C4F21B4}" type="presParOf" srcId="{44CAD3BA-5B8B-4D2F-8DF9-A3169A62EB6B}" destId="{3AE483B4-A1BB-4CB1-BF8C-762C0BBAE25B}" srcOrd="0" destOrd="0" presId="urn:microsoft.com/office/officeart/2005/8/layout/hierarchy2"/>
    <dgm:cxn modelId="{59610924-4C40-42CD-9F58-F24330EE0236}" type="presParOf" srcId="{44CAD3BA-5B8B-4D2F-8DF9-A3169A62EB6B}" destId="{782E3012-169B-4AA0-AE18-A33DBB36B648}" srcOrd="1" destOrd="0" presId="urn:microsoft.com/office/officeart/2005/8/layout/hierarchy2"/>
    <dgm:cxn modelId="{AD82340E-DD70-4B5A-A5B9-363A06441371}" type="presParOf" srcId="{C24C4CE6-0811-4489-B2E6-F54E50F736A8}" destId="{C2AF7B11-F6DB-413D-A291-D1B1B2BA4DA1}" srcOrd="2" destOrd="0" presId="urn:microsoft.com/office/officeart/2005/8/layout/hierarchy2"/>
    <dgm:cxn modelId="{18BA468E-4371-4AA4-8F11-406054194530}" type="presParOf" srcId="{C2AF7B11-F6DB-413D-A291-D1B1B2BA4DA1}" destId="{30CFEDAB-7EF6-411D-9DEA-CE4FE9DAC2D1}" srcOrd="0" destOrd="0" presId="urn:microsoft.com/office/officeart/2005/8/layout/hierarchy2"/>
    <dgm:cxn modelId="{5371E392-0C4B-446A-9888-4CCFCD49AABE}" type="presParOf" srcId="{C24C4CE6-0811-4489-B2E6-F54E50F736A8}" destId="{2F4FBC9A-9697-4C25-95DC-326A16E82DBA}" srcOrd="3" destOrd="0" presId="urn:microsoft.com/office/officeart/2005/8/layout/hierarchy2"/>
    <dgm:cxn modelId="{D53E21CF-7027-4255-AC5D-329DD7F4FEA5}" type="presParOf" srcId="{2F4FBC9A-9697-4C25-95DC-326A16E82DBA}" destId="{099FDC6C-D8AB-47F7-8AB7-DD8A75F61C5C}" srcOrd="0" destOrd="0" presId="urn:microsoft.com/office/officeart/2005/8/layout/hierarchy2"/>
    <dgm:cxn modelId="{7DF8CE94-D4A1-4C2B-9C17-BF40AB5B3539}" type="presParOf" srcId="{2F4FBC9A-9697-4C25-95DC-326A16E82DBA}" destId="{226D40ED-7BAF-46C7-8FAD-1D5B946E84D3}" srcOrd="1" destOrd="0" presId="urn:microsoft.com/office/officeart/2005/8/layout/hierarchy2"/>
    <dgm:cxn modelId="{B06A14A5-2368-4694-9736-1FA41D4DE7AC}" type="presParOf" srcId="{C24C4CE6-0811-4489-B2E6-F54E50F736A8}" destId="{9F107521-BBA1-4F27-ABCE-3BD21F18D2C2}" srcOrd="4" destOrd="0" presId="urn:microsoft.com/office/officeart/2005/8/layout/hierarchy2"/>
    <dgm:cxn modelId="{9AD76908-C83F-4DD3-8575-BC3C2686D83F}" type="presParOf" srcId="{9F107521-BBA1-4F27-ABCE-3BD21F18D2C2}" destId="{AD008433-7949-4FB1-9E4E-E15DA96C15AF}" srcOrd="0" destOrd="0" presId="urn:microsoft.com/office/officeart/2005/8/layout/hierarchy2"/>
    <dgm:cxn modelId="{0910DE41-7CCF-40C3-A99A-2BD1E746A0F3}" type="presParOf" srcId="{C24C4CE6-0811-4489-B2E6-F54E50F736A8}" destId="{D512B007-1C8D-4AB3-88DC-C443BA65EAF0}" srcOrd="5" destOrd="0" presId="urn:microsoft.com/office/officeart/2005/8/layout/hierarchy2"/>
    <dgm:cxn modelId="{8ADFD53E-A110-4769-B4C0-BE845D8975ED}" type="presParOf" srcId="{D512B007-1C8D-4AB3-88DC-C443BA65EAF0}" destId="{809FF133-F5A7-4259-A269-4059215E3D0F}" srcOrd="0" destOrd="0" presId="urn:microsoft.com/office/officeart/2005/8/layout/hierarchy2"/>
    <dgm:cxn modelId="{E160683B-FE1D-4B8B-8CE3-3C50623F7129}" type="presParOf" srcId="{D512B007-1C8D-4AB3-88DC-C443BA65EAF0}" destId="{80C78F4B-3269-427E-B8DD-55577C608F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1F048E-766C-4C5A-B2B0-ECE6008B7A1E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66B92991-637E-44BF-BCC3-F810A38D17B8}">
      <dgm:prSet phldrT="[Texto]" custT="1"/>
      <dgm:spPr/>
      <dgm:t>
        <a:bodyPr/>
        <a:lstStyle/>
        <a:p>
          <a:r>
            <a:rPr lang="es-ES" sz="2800" dirty="0" smtClean="0"/>
            <a:t>Salida de la varada</a:t>
          </a:r>
          <a:endParaRPr lang="es-ES" sz="2800" dirty="0"/>
        </a:p>
      </dgm:t>
    </dgm:pt>
    <dgm:pt modelId="{FE07691A-9FDE-4F88-B3BB-D461244DEAC1}" type="parTrans" cxnId="{C1371F14-7A22-4928-A0F4-0F3BC5DBA4C4}">
      <dgm:prSet/>
      <dgm:spPr/>
      <dgm:t>
        <a:bodyPr/>
        <a:lstStyle/>
        <a:p>
          <a:endParaRPr lang="es-ES" sz="1100"/>
        </a:p>
      </dgm:t>
    </dgm:pt>
    <dgm:pt modelId="{9E4868FC-1D36-4423-A2F6-DB49048962EB}" type="sibTrans" cxnId="{C1371F14-7A22-4928-A0F4-0F3BC5DBA4C4}">
      <dgm:prSet/>
      <dgm:spPr/>
      <dgm:t>
        <a:bodyPr/>
        <a:lstStyle/>
        <a:p>
          <a:endParaRPr lang="es-ES" sz="1100"/>
        </a:p>
      </dgm:t>
    </dgm:pt>
    <dgm:pt modelId="{1C509CCB-1FD0-438E-B4E3-4F27372751ED}">
      <dgm:prSet phldrT="[Texto]" custT="1"/>
      <dgm:spPr/>
      <dgm:t>
        <a:bodyPr/>
        <a:lstStyle/>
        <a:p>
          <a:r>
            <a:rPr lang="es-ES" sz="2800" dirty="0" smtClean="0"/>
            <a:t>Aligerar</a:t>
          </a:r>
          <a:endParaRPr lang="es-ES" sz="2800" dirty="0"/>
        </a:p>
      </dgm:t>
    </dgm:pt>
    <dgm:pt modelId="{9A1A68FD-D4EB-441D-BF54-86087553BFA9}" type="parTrans" cxnId="{810094DA-8A0C-4D77-AE28-0E98AAC3D2C0}">
      <dgm:prSet custT="1"/>
      <dgm:spPr/>
      <dgm:t>
        <a:bodyPr/>
        <a:lstStyle/>
        <a:p>
          <a:endParaRPr lang="es-ES" sz="300"/>
        </a:p>
      </dgm:t>
    </dgm:pt>
    <dgm:pt modelId="{64D6A435-F9DC-4606-9E48-F07676F10420}" type="sibTrans" cxnId="{810094DA-8A0C-4D77-AE28-0E98AAC3D2C0}">
      <dgm:prSet/>
      <dgm:spPr/>
      <dgm:t>
        <a:bodyPr/>
        <a:lstStyle/>
        <a:p>
          <a:endParaRPr lang="es-ES" sz="1100"/>
        </a:p>
      </dgm:t>
    </dgm:pt>
    <dgm:pt modelId="{D4805681-337C-44E8-B921-04B18584B242}">
      <dgm:prSet phldrT="[Texto]" custT="1"/>
      <dgm:spPr/>
      <dgm:t>
        <a:bodyPr/>
        <a:lstStyle/>
        <a:p>
          <a:r>
            <a:rPr lang="es-ES" sz="2800" dirty="0" smtClean="0"/>
            <a:t>Escorar la embarcación</a:t>
          </a:r>
          <a:endParaRPr lang="es-ES" sz="2800" dirty="0"/>
        </a:p>
      </dgm:t>
    </dgm:pt>
    <dgm:pt modelId="{E627766E-7AD0-4F63-846E-F8497BE60B74}" type="parTrans" cxnId="{E6502B20-7FB2-4B92-826F-43F86934B9A9}">
      <dgm:prSet custT="1"/>
      <dgm:spPr/>
      <dgm:t>
        <a:bodyPr/>
        <a:lstStyle/>
        <a:p>
          <a:endParaRPr lang="es-ES" sz="100"/>
        </a:p>
      </dgm:t>
    </dgm:pt>
    <dgm:pt modelId="{B1FA5944-64DC-4D01-A128-DD5E7867892A}" type="sibTrans" cxnId="{E6502B20-7FB2-4B92-826F-43F86934B9A9}">
      <dgm:prSet/>
      <dgm:spPr/>
      <dgm:t>
        <a:bodyPr/>
        <a:lstStyle/>
        <a:p>
          <a:endParaRPr lang="es-ES" sz="1100"/>
        </a:p>
      </dgm:t>
    </dgm:pt>
    <dgm:pt modelId="{995F9BCE-4DA2-4BA6-94EE-2072B39B1D5B}">
      <dgm:prSet phldrT="[Texto]" custT="1"/>
      <dgm:spPr/>
      <dgm:t>
        <a:bodyPr/>
        <a:lstStyle/>
        <a:p>
          <a:r>
            <a:rPr lang="es-ES" sz="2800" dirty="0" smtClean="0"/>
            <a:t>Fuerza perpendicular a la costa y hacia fuera</a:t>
          </a:r>
          <a:endParaRPr lang="es-ES" sz="2800" dirty="0"/>
        </a:p>
      </dgm:t>
    </dgm:pt>
    <dgm:pt modelId="{962BFF80-80A0-4EC6-B0E2-E9A5F48447B8}" type="parTrans" cxnId="{242394C0-B931-4AC9-B2A6-EF10053E69A9}">
      <dgm:prSet custT="1"/>
      <dgm:spPr/>
      <dgm:t>
        <a:bodyPr/>
        <a:lstStyle/>
        <a:p>
          <a:endParaRPr lang="es-ES" sz="300"/>
        </a:p>
      </dgm:t>
    </dgm:pt>
    <dgm:pt modelId="{D3725A0E-F4AD-464A-BC3A-21F5718CA0BC}" type="sibTrans" cxnId="{242394C0-B931-4AC9-B2A6-EF10053E69A9}">
      <dgm:prSet/>
      <dgm:spPr/>
      <dgm:t>
        <a:bodyPr/>
        <a:lstStyle/>
        <a:p>
          <a:endParaRPr lang="es-ES" sz="1100"/>
        </a:p>
      </dgm:t>
    </dgm:pt>
    <dgm:pt modelId="{BFE784F5-1D6C-40CD-839D-43456A2C3F2E}" type="pres">
      <dgm:prSet presAssocID="{691F048E-766C-4C5A-B2B0-ECE6008B7A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1695EEB-5892-46F4-8E8B-E1E5FBCFF8D1}" type="pres">
      <dgm:prSet presAssocID="{66B92991-637E-44BF-BCC3-F810A38D17B8}" presName="root1" presStyleCnt="0"/>
      <dgm:spPr/>
    </dgm:pt>
    <dgm:pt modelId="{0E889466-3219-452A-90AF-90F6EF7AA8BF}" type="pres">
      <dgm:prSet presAssocID="{66B92991-637E-44BF-BCC3-F810A38D17B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24C4CE6-0811-4489-B2E6-F54E50F736A8}" type="pres">
      <dgm:prSet presAssocID="{66B92991-637E-44BF-BCC3-F810A38D17B8}" presName="level2hierChild" presStyleCnt="0"/>
      <dgm:spPr/>
    </dgm:pt>
    <dgm:pt modelId="{5E231B2F-668C-4608-8B92-6321B7FA2B6E}" type="pres">
      <dgm:prSet presAssocID="{9A1A68FD-D4EB-441D-BF54-86087553BFA9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DCF8E525-1C33-4D5E-A192-C0BFC2D4D420}" type="pres">
      <dgm:prSet presAssocID="{9A1A68FD-D4EB-441D-BF54-86087553BFA9}" presName="connTx" presStyleLbl="parChTrans1D2" presStyleIdx="0" presStyleCnt="3"/>
      <dgm:spPr/>
      <dgm:t>
        <a:bodyPr/>
        <a:lstStyle/>
        <a:p>
          <a:endParaRPr lang="es-ES"/>
        </a:p>
      </dgm:t>
    </dgm:pt>
    <dgm:pt modelId="{44CAD3BA-5B8B-4D2F-8DF9-A3169A62EB6B}" type="pres">
      <dgm:prSet presAssocID="{1C509CCB-1FD0-438E-B4E3-4F27372751ED}" presName="root2" presStyleCnt="0"/>
      <dgm:spPr/>
    </dgm:pt>
    <dgm:pt modelId="{3AE483B4-A1BB-4CB1-BF8C-762C0BBAE25B}" type="pres">
      <dgm:prSet presAssocID="{1C509CCB-1FD0-438E-B4E3-4F27372751E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82E3012-169B-4AA0-AE18-A33DBB36B648}" type="pres">
      <dgm:prSet presAssocID="{1C509CCB-1FD0-438E-B4E3-4F27372751ED}" presName="level3hierChild" presStyleCnt="0"/>
      <dgm:spPr/>
    </dgm:pt>
    <dgm:pt modelId="{C2AF7B11-F6DB-413D-A291-D1B1B2BA4DA1}" type="pres">
      <dgm:prSet presAssocID="{E627766E-7AD0-4F63-846E-F8497BE60B74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30CFEDAB-7EF6-411D-9DEA-CE4FE9DAC2D1}" type="pres">
      <dgm:prSet presAssocID="{E627766E-7AD0-4F63-846E-F8497BE60B74}" presName="connTx" presStyleLbl="parChTrans1D2" presStyleIdx="1" presStyleCnt="3"/>
      <dgm:spPr/>
      <dgm:t>
        <a:bodyPr/>
        <a:lstStyle/>
        <a:p>
          <a:endParaRPr lang="es-ES"/>
        </a:p>
      </dgm:t>
    </dgm:pt>
    <dgm:pt modelId="{2F4FBC9A-9697-4C25-95DC-326A16E82DBA}" type="pres">
      <dgm:prSet presAssocID="{D4805681-337C-44E8-B921-04B18584B242}" presName="root2" presStyleCnt="0"/>
      <dgm:spPr/>
    </dgm:pt>
    <dgm:pt modelId="{099FDC6C-D8AB-47F7-8AB7-DD8A75F61C5C}" type="pres">
      <dgm:prSet presAssocID="{D4805681-337C-44E8-B921-04B18584B242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26D40ED-7BAF-46C7-8FAD-1D5B946E84D3}" type="pres">
      <dgm:prSet presAssocID="{D4805681-337C-44E8-B921-04B18584B242}" presName="level3hierChild" presStyleCnt="0"/>
      <dgm:spPr/>
    </dgm:pt>
    <dgm:pt modelId="{9F107521-BBA1-4F27-ABCE-3BD21F18D2C2}" type="pres">
      <dgm:prSet presAssocID="{962BFF80-80A0-4EC6-B0E2-E9A5F48447B8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AD008433-7949-4FB1-9E4E-E15DA96C15AF}" type="pres">
      <dgm:prSet presAssocID="{962BFF80-80A0-4EC6-B0E2-E9A5F48447B8}" presName="connTx" presStyleLbl="parChTrans1D2" presStyleIdx="2" presStyleCnt="3"/>
      <dgm:spPr/>
      <dgm:t>
        <a:bodyPr/>
        <a:lstStyle/>
        <a:p>
          <a:endParaRPr lang="es-ES"/>
        </a:p>
      </dgm:t>
    </dgm:pt>
    <dgm:pt modelId="{D512B007-1C8D-4AB3-88DC-C443BA65EAF0}" type="pres">
      <dgm:prSet presAssocID="{995F9BCE-4DA2-4BA6-94EE-2072B39B1D5B}" presName="root2" presStyleCnt="0"/>
      <dgm:spPr/>
    </dgm:pt>
    <dgm:pt modelId="{809FF133-F5A7-4259-A269-4059215E3D0F}" type="pres">
      <dgm:prSet presAssocID="{995F9BCE-4DA2-4BA6-94EE-2072B39B1D5B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0C78F4B-3269-427E-B8DD-55577C608F0A}" type="pres">
      <dgm:prSet presAssocID="{995F9BCE-4DA2-4BA6-94EE-2072B39B1D5B}" presName="level3hierChild" presStyleCnt="0"/>
      <dgm:spPr/>
    </dgm:pt>
  </dgm:ptLst>
  <dgm:cxnLst>
    <dgm:cxn modelId="{2BB1C5CE-1935-42CC-95FE-304A95C065E5}" type="presOf" srcId="{962BFF80-80A0-4EC6-B0E2-E9A5F48447B8}" destId="{9F107521-BBA1-4F27-ABCE-3BD21F18D2C2}" srcOrd="0" destOrd="0" presId="urn:microsoft.com/office/officeart/2005/8/layout/hierarchy2"/>
    <dgm:cxn modelId="{B151FC09-E6F2-4DC5-8CF0-70FB4BD83A23}" type="presOf" srcId="{995F9BCE-4DA2-4BA6-94EE-2072B39B1D5B}" destId="{809FF133-F5A7-4259-A269-4059215E3D0F}" srcOrd="0" destOrd="0" presId="urn:microsoft.com/office/officeart/2005/8/layout/hierarchy2"/>
    <dgm:cxn modelId="{E7E3124D-1AD1-400F-933C-D3BF79F64AE5}" type="presOf" srcId="{9A1A68FD-D4EB-441D-BF54-86087553BFA9}" destId="{5E231B2F-668C-4608-8B92-6321B7FA2B6E}" srcOrd="0" destOrd="0" presId="urn:microsoft.com/office/officeart/2005/8/layout/hierarchy2"/>
    <dgm:cxn modelId="{242394C0-B931-4AC9-B2A6-EF10053E69A9}" srcId="{66B92991-637E-44BF-BCC3-F810A38D17B8}" destId="{995F9BCE-4DA2-4BA6-94EE-2072B39B1D5B}" srcOrd="2" destOrd="0" parTransId="{962BFF80-80A0-4EC6-B0E2-E9A5F48447B8}" sibTransId="{D3725A0E-F4AD-464A-BC3A-21F5718CA0BC}"/>
    <dgm:cxn modelId="{810094DA-8A0C-4D77-AE28-0E98AAC3D2C0}" srcId="{66B92991-637E-44BF-BCC3-F810A38D17B8}" destId="{1C509CCB-1FD0-438E-B4E3-4F27372751ED}" srcOrd="0" destOrd="0" parTransId="{9A1A68FD-D4EB-441D-BF54-86087553BFA9}" sibTransId="{64D6A435-F9DC-4606-9E48-F07676F10420}"/>
    <dgm:cxn modelId="{C1371F14-7A22-4928-A0F4-0F3BC5DBA4C4}" srcId="{691F048E-766C-4C5A-B2B0-ECE6008B7A1E}" destId="{66B92991-637E-44BF-BCC3-F810A38D17B8}" srcOrd="0" destOrd="0" parTransId="{FE07691A-9FDE-4F88-B3BB-D461244DEAC1}" sibTransId="{9E4868FC-1D36-4423-A2F6-DB49048962EB}"/>
    <dgm:cxn modelId="{1995CABF-7392-4088-B4BA-0E5B39BBA98B}" type="presOf" srcId="{66B92991-637E-44BF-BCC3-F810A38D17B8}" destId="{0E889466-3219-452A-90AF-90F6EF7AA8BF}" srcOrd="0" destOrd="0" presId="urn:microsoft.com/office/officeart/2005/8/layout/hierarchy2"/>
    <dgm:cxn modelId="{12264B74-76B1-4BA1-AE60-B781CF5B0A45}" type="presOf" srcId="{962BFF80-80A0-4EC6-B0E2-E9A5F48447B8}" destId="{AD008433-7949-4FB1-9E4E-E15DA96C15AF}" srcOrd="1" destOrd="0" presId="urn:microsoft.com/office/officeart/2005/8/layout/hierarchy2"/>
    <dgm:cxn modelId="{E6502B20-7FB2-4B92-826F-43F86934B9A9}" srcId="{66B92991-637E-44BF-BCC3-F810A38D17B8}" destId="{D4805681-337C-44E8-B921-04B18584B242}" srcOrd="1" destOrd="0" parTransId="{E627766E-7AD0-4F63-846E-F8497BE60B74}" sibTransId="{B1FA5944-64DC-4D01-A128-DD5E7867892A}"/>
    <dgm:cxn modelId="{4A3393BE-E64C-4471-8E98-814968786412}" type="presOf" srcId="{691F048E-766C-4C5A-B2B0-ECE6008B7A1E}" destId="{BFE784F5-1D6C-40CD-839D-43456A2C3F2E}" srcOrd="0" destOrd="0" presId="urn:microsoft.com/office/officeart/2005/8/layout/hierarchy2"/>
    <dgm:cxn modelId="{7E0E53C8-96B2-41B3-A582-51EF1CB5D874}" type="presOf" srcId="{E627766E-7AD0-4F63-846E-F8497BE60B74}" destId="{C2AF7B11-F6DB-413D-A291-D1B1B2BA4DA1}" srcOrd="0" destOrd="0" presId="urn:microsoft.com/office/officeart/2005/8/layout/hierarchy2"/>
    <dgm:cxn modelId="{9B984BFD-3AE4-47A7-8FB3-F288853339B8}" type="presOf" srcId="{9A1A68FD-D4EB-441D-BF54-86087553BFA9}" destId="{DCF8E525-1C33-4D5E-A192-C0BFC2D4D420}" srcOrd="1" destOrd="0" presId="urn:microsoft.com/office/officeart/2005/8/layout/hierarchy2"/>
    <dgm:cxn modelId="{DAD660D6-A975-4CCB-A779-488FAB62248A}" type="presOf" srcId="{E627766E-7AD0-4F63-846E-F8497BE60B74}" destId="{30CFEDAB-7EF6-411D-9DEA-CE4FE9DAC2D1}" srcOrd="1" destOrd="0" presId="urn:microsoft.com/office/officeart/2005/8/layout/hierarchy2"/>
    <dgm:cxn modelId="{EB162388-2674-4EBA-969B-CBC99AEDC895}" type="presOf" srcId="{1C509CCB-1FD0-438E-B4E3-4F27372751ED}" destId="{3AE483B4-A1BB-4CB1-BF8C-762C0BBAE25B}" srcOrd="0" destOrd="0" presId="urn:microsoft.com/office/officeart/2005/8/layout/hierarchy2"/>
    <dgm:cxn modelId="{2F3BF876-AF0A-49EE-BCF5-E3A610EAECB1}" type="presOf" srcId="{D4805681-337C-44E8-B921-04B18584B242}" destId="{099FDC6C-D8AB-47F7-8AB7-DD8A75F61C5C}" srcOrd="0" destOrd="0" presId="urn:microsoft.com/office/officeart/2005/8/layout/hierarchy2"/>
    <dgm:cxn modelId="{68A9CB68-07FF-4532-8763-8CB7F6268306}" type="presParOf" srcId="{BFE784F5-1D6C-40CD-839D-43456A2C3F2E}" destId="{01695EEB-5892-46F4-8E8B-E1E5FBCFF8D1}" srcOrd="0" destOrd="0" presId="urn:microsoft.com/office/officeart/2005/8/layout/hierarchy2"/>
    <dgm:cxn modelId="{DD9C60B8-984E-4B26-8FDB-A65AC4C3D750}" type="presParOf" srcId="{01695EEB-5892-46F4-8E8B-E1E5FBCFF8D1}" destId="{0E889466-3219-452A-90AF-90F6EF7AA8BF}" srcOrd="0" destOrd="0" presId="urn:microsoft.com/office/officeart/2005/8/layout/hierarchy2"/>
    <dgm:cxn modelId="{C6501F86-F10B-450B-8EF7-A7549E961C24}" type="presParOf" srcId="{01695EEB-5892-46F4-8E8B-E1E5FBCFF8D1}" destId="{C24C4CE6-0811-4489-B2E6-F54E50F736A8}" srcOrd="1" destOrd="0" presId="urn:microsoft.com/office/officeart/2005/8/layout/hierarchy2"/>
    <dgm:cxn modelId="{457C2868-2D17-467C-85EA-3D7FF9166569}" type="presParOf" srcId="{C24C4CE6-0811-4489-B2E6-F54E50F736A8}" destId="{5E231B2F-668C-4608-8B92-6321B7FA2B6E}" srcOrd="0" destOrd="0" presId="urn:microsoft.com/office/officeart/2005/8/layout/hierarchy2"/>
    <dgm:cxn modelId="{EE268F92-E439-4067-8078-5179DD7C711B}" type="presParOf" srcId="{5E231B2F-668C-4608-8B92-6321B7FA2B6E}" destId="{DCF8E525-1C33-4D5E-A192-C0BFC2D4D420}" srcOrd="0" destOrd="0" presId="urn:microsoft.com/office/officeart/2005/8/layout/hierarchy2"/>
    <dgm:cxn modelId="{EB5C8310-7608-4683-92A6-AFA20C6D231D}" type="presParOf" srcId="{C24C4CE6-0811-4489-B2E6-F54E50F736A8}" destId="{44CAD3BA-5B8B-4D2F-8DF9-A3169A62EB6B}" srcOrd="1" destOrd="0" presId="urn:microsoft.com/office/officeart/2005/8/layout/hierarchy2"/>
    <dgm:cxn modelId="{02C3AC9D-DAC0-40EB-99C3-A1D6979C0D9D}" type="presParOf" srcId="{44CAD3BA-5B8B-4D2F-8DF9-A3169A62EB6B}" destId="{3AE483B4-A1BB-4CB1-BF8C-762C0BBAE25B}" srcOrd="0" destOrd="0" presId="urn:microsoft.com/office/officeart/2005/8/layout/hierarchy2"/>
    <dgm:cxn modelId="{6B1193F0-DD8A-46FA-84B1-E679B260769C}" type="presParOf" srcId="{44CAD3BA-5B8B-4D2F-8DF9-A3169A62EB6B}" destId="{782E3012-169B-4AA0-AE18-A33DBB36B648}" srcOrd="1" destOrd="0" presId="urn:microsoft.com/office/officeart/2005/8/layout/hierarchy2"/>
    <dgm:cxn modelId="{193CC35C-CF5B-4377-B3ED-B7177EC19FAC}" type="presParOf" srcId="{C24C4CE6-0811-4489-B2E6-F54E50F736A8}" destId="{C2AF7B11-F6DB-413D-A291-D1B1B2BA4DA1}" srcOrd="2" destOrd="0" presId="urn:microsoft.com/office/officeart/2005/8/layout/hierarchy2"/>
    <dgm:cxn modelId="{7C57589D-F3FA-4084-A624-50B2970BFAB7}" type="presParOf" srcId="{C2AF7B11-F6DB-413D-A291-D1B1B2BA4DA1}" destId="{30CFEDAB-7EF6-411D-9DEA-CE4FE9DAC2D1}" srcOrd="0" destOrd="0" presId="urn:microsoft.com/office/officeart/2005/8/layout/hierarchy2"/>
    <dgm:cxn modelId="{07F59982-B387-47E9-B70B-3237EF84DA8B}" type="presParOf" srcId="{C24C4CE6-0811-4489-B2E6-F54E50F736A8}" destId="{2F4FBC9A-9697-4C25-95DC-326A16E82DBA}" srcOrd="3" destOrd="0" presId="urn:microsoft.com/office/officeart/2005/8/layout/hierarchy2"/>
    <dgm:cxn modelId="{DC83E33F-8347-4973-891C-BDB73A522382}" type="presParOf" srcId="{2F4FBC9A-9697-4C25-95DC-326A16E82DBA}" destId="{099FDC6C-D8AB-47F7-8AB7-DD8A75F61C5C}" srcOrd="0" destOrd="0" presId="urn:microsoft.com/office/officeart/2005/8/layout/hierarchy2"/>
    <dgm:cxn modelId="{FAA77F0C-2BA0-438B-AB58-C4D3E4A5E6C4}" type="presParOf" srcId="{2F4FBC9A-9697-4C25-95DC-326A16E82DBA}" destId="{226D40ED-7BAF-46C7-8FAD-1D5B946E84D3}" srcOrd="1" destOrd="0" presId="urn:microsoft.com/office/officeart/2005/8/layout/hierarchy2"/>
    <dgm:cxn modelId="{403C26D4-C292-45AA-A302-65306160911A}" type="presParOf" srcId="{C24C4CE6-0811-4489-B2E6-F54E50F736A8}" destId="{9F107521-BBA1-4F27-ABCE-3BD21F18D2C2}" srcOrd="4" destOrd="0" presId="urn:microsoft.com/office/officeart/2005/8/layout/hierarchy2"/>
    <dgm:cxn modelId="{064D1E47-8C1F-48D9-B1AD-C4FC6F69372E}" type="presParOf" srcId="{9F107521-BBA1-4F27-ABCE-3BD21F18D2C2}" destId="{AD008433-7949-4FB1-9E4E-E15DA96C15AF}" srcOrd="0" destOrd="0" presId="urn:microsoft.com/office/officeart/2005/8/layout/hierarchy2"/>
    <dgm:cxn modelId="{010E54CF-04F7-4ACC-98F2-BA9710BEE792}" type="presParOf" srcId="{C24C4CE6-0811-4489-B2E6-F54E50F736A8}" destId="{D512B007-1C8D-4AB3-88DC-C443BA65EAF0}" srcOrd="5" destOrd="0" presId="urn:microsoft.com/office/officeart/2005/8/layout/hierarchy2"/>
    <dgm:cxn modelId="{D4EB2840-69E5-4E16-971E-58F8402AF449}" type="presParOf" srcId="{D512B007-1C8D-4AB3-88DC-C443BA65EAF0}" destId="{809FF133-F5A7-4259-A269-4059215E3D0F}" srcOrd="0" destOrd="0" presId="urn:microsoft.com/office/officeart/2005/8/layout/hierarchy2"/>
    <dgm:cxn modelId="{2333337C-9030-43DA-B762-51EF97584750}" type="presParOf" srcId="{D512B007-1C8D-4AB3-88DC-C443BA65EAF0}" destId="{80C78F4B-3269-427E-B8DD-55577C608F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8C23CB-332D-4B03-AE0F-B24E0605ECD1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7CF9D163-FF04-432A-AC52-5BAACD3D1AF1}">
      <dgm:prSet phldrT="[Texto]" custT="1"/>
      <dgm:spPr/>
      <dgm:t>
        <a:bodyPr/>
        <a:lstStyle/>
        <a:p>
          <a:r>
            <a:rPr lang="es-ES" sz="2400" dirty="0" smtClean="0"/>
            <a:t>Acciones</a:t>
          </a:r>
          <a:endParaRPr lang="es-ES" sz="2400" dirty="0"/>
        </a:p>
      </dgm:t>
    </dgm:pt>
    <dgm:pt modelId="{9C495E21-52DE-4AF6-86DC-74CAE9771975}" type="parTrans" cxnId="{907C4F83-B651-4697-B050-61ED13BFFBA7}">
      <dgm:prSet/>
      <dgm:spPr/>
      <dgm:t>
        <a:bodyPr/>
        <a:lstStyle/>
        <a:p>
          <a:endParaRPr lang="es-ES" sz="2400"/>
        </a:p>
      </dgm:t>
    </dgm:pt>
    <dgm:pt modelId="{25500B3F-DD38-4483-A0FA-24422D6680C6}" type="sibTrans" cxnId="{907C4F83-B651-4697-B050-61ED13BFFBA7}">
      <dgm:prSet/>
      <dgm:spPr/>
      <dgm:t>
        <a:bodyPr/>
        <a:lstStyle/>
        <a:p>
          <a:endParaRPr lang="es-ES" sz="2400"/>
        </a:p>
      </dgm:t>
    </dgm:pt>
    <dgm:pt modelId="{A87989D4-9E09-4C14-A9C0-2D850D3361A6}">
      <dgm:prSet phldrT="[Texto]" custT="1"/>
      <dgm:spPr/>
      <dgm:t>
        <a:bodyPr/>
        <a:lstStyle/>
        <a:p>
          <a:r>
            <a:rPr lang="es-ES" sz="2400" dirty="0" smtClean="0"/>
            <a:t>Estanqueidad máxima</a:t>
          </a:r>
          <a:endParaRPr lang="es-ES" sz="2400" dirty="0"/>
        </a:p>
      </dgm:t>
    </dgm:pt>
    <dgm:pt modelId="{D883104B-59B9-46BD-A78E-7AABE54B0C17}" type="parTrans" cxnId="{C1CE6E6B-0E15-42C1-AD47-4BD6D1DEF3FF}">
      <dgm:prSet custT="1"/>
      <dgm:spPr/>
      <dgm:t>
        <a:bodyPr/>
        <a:lstStyle/>
        <a:p>
          <a:endParaRPr lang="es-ES" sz="800"/>
        </a:p>
      </dgm:t>
    </dgm:pt>
    <dgm:pt modelId="{B924F4E5-72CC-4FE7-9199-3B953E700A59}" type="sibTrans" cxnId="{C1CE6E6B-0E15-42C1-AD47-4BD6D1DEF3FF}">
      <dgm:prSet/>
      <dgm:spPr/>
      <dgm:t>
        <a:bodyPr/>
        <a:lstStyle/>
        <a:p>
          <a:endParaRPr lang="es-ES" sz="2400"/>
        </a:p>
      </dgm:t>
    </dgm:pt>
    <dgm:pt modelId="{95E650D1-A097-4921-83F9-ED32364A207F}">
      <dgm:prSet phldrT="[Texto]" custT="1"/>
      <dgm:spPr/>
      <dgm:t>
        <a:bodyPr/>
        <a:lstStyle/>
        <a:p>
          <a:r>
            <a:rPr lang="es-ES" sz="2400" dirty="0" smtClean="0"/>
            <a:t>Chalecos salvavidas</a:t>
          </a:r>
          <a:endParaRPr lang="es-ES" sz="2400" dirty="0"/>
        </a:p>
      </dgm:t>
    </dgm:pt>
    <dgm:pt modelId="{94DB5999-35C9-47C6-ABCE-6CAF4AE3A769}" type="parTrans" cxnId="{5D8F2F18-73B8-48AA-A985-8F6DB9BFF90B}">
      <dgm:prSet custT="1"/>
      <dgm:spPr/>
      <dgm:t>
        <a:bodyPr/>
        <a:lstStyle/>
        <a:p>
          <a:endParaRPr lang="es-ES" sz="700"/>
        </a:p>
      </dgm:t>
    </dgm:pt>
    <dgm:pt modelId="{8E7E3A77-F7CE-40C7-8F0A-84B19C4E4636}" type="sibTrans" cxnId="{5D8F2F18-73B8-48AA-A985-8F6DB9BFF90B}">
      <dgm:prSet/>
      <dgm:spPr/>
      <dgm:t>
        <a:bodyPr/>
        <a:lstStyle/>
        <a:p>
          <a:endParaRPr lang="es-ES" sz="2400"/>
        </a:p>
      </dgm:t>
    </dgm:pt>
    <dgm:pt modelId="{76B135B0-1DA2-4FCD-873E-C4F4057504E7}">
      <dgm:prSet phldrT="[Texto]" custT="1"/>
      <dgm:spPr/>
      <dgm:t>
        <a:bodyPr/>
        <a:lstStyle/>
        <a:p>
          <a:r>
            <a:rPr lang="es-ES" sz="2400" dirty="0" smtClean="0"/>
            <a:t>No separar los barcos</a:t>
          </a:r>
          <a:endParaRPr lang="es-ES" sz="2400" dirty="0"/>
        </a:p>
      </dgm:t>
    </dgm:pt>
    <dgm:pt modelId="{C0E95987-ACDA-4FD9-A8E8-693DC41B12A4}" type="parTrans" cxnId="{9B446763-1A66-46DD-802F-EA32EEE8C4A1}">
      <dgm:prSet custT="1"/>
      <dgm:spPr/>
      <dgm:t>
        <a:bodyPr/>
        <a:lstStyle/>
        <a:p>
          <a:endParaRPr lang="es-ES" sz="700"/>
        </a:p>
      </dgm:t>
    </dgm:pt>
    <dgm:pt modelId="{4724B25C-BA7D-4C80-8A4A-AEA99D4A5282}" type="sibTrans" cxnId="{9B446763-1A66-46DD-802F-EA32EEE8C4A1}">
      <dgm:prSet/>
      <dgm:spPr/>
      <dgm:t>
        <a:bodyPr/>
        <a:lstStyle/>
        <a:p>
          <a:endParaRPr lang="es-ES" sz="2400"/>
        </a:p>
      </dgm:t>
    </dgm:pt>
    <dgm:pt modelId="{3C93FC62-1B0B-40CA-B94E-E4743AA8F687}">
      <dgm:prSet phldrT="[Texto]" custT="1"/>
      <dgm:spPr/>
      <dgm:t>
        <a:bodyPr/>
        <a:lstStyle/>
        <a:p>
          <a:r>
            <a:rPr lang="es-ES" sz="2400" dirty="0" smtClean="0"/>
            <a:t>Situación</a:t>
          </a:r>
          <a:endParaRPr lang="es-ES" sz="2400" dirty="0"/>
        </a:p>
      </dgm:t>
    </dgm:pt>
    <dgm:pt modelId="{65CA77C7-8E04-46A0-A253-F0A5BA273C15}" type="parTrans" cxnId="{23B01936-0CC6-4CC3-A147-E32295E7A920}">
      <dgm:prSet custT="1"/>
      <dgm:spPr/>
      <dgm:t>
        <a:bodyPr/>
        <a:lstStyle/>
        <a:p>
          <a:endParaRPr lang="es-ES" sz="700"/>
        </a:p>
      </dgm:t>
    </dgm:pt>
    <dgm:pt modelId="{6F817918-66A4-4103-BC5C-710B7D0CF872}" type="sibTrans" cxnId="{23B01936-0CC6-4CC3-A147-E32295E7A920}">
      <dgm:prSet/>
      <dgm:spPr/>
      <dgm:t>
        <a:bodyPr/>
        <a:lstStyle/>
        <a:p>
          <a:endParaRPr lang="es-ES" sz="2400"/>
        </a:p>
      </dgm:t>
    </dgm:pt>
    <dgm:pt modelId="{627F212D-CC0A-48AA-8159-4BF9C396EAA7}">
      <dgm:prSet phldrT="[Texto]" custT="1"/>
      <dgm:spPr/>
      <dgm:t>
        <a:bodyPr/>
        <a:lstStyle/>
        <a:p>
          <a:r>
            <a:rPr lang="es-ES" sz="2400" dirty="0" smtClean="0"/>
            <a:t>Ayuda</a:t>
          </a:r>
          <a:endParaRPr lang="es-ES" sz="2400" dirty="0"/>
        </a:p>
      </dgm:t>
    </dgm:pt>
    <dgm:pt modelId="{9C00C897-F15D-45CA-9D73-4A6924BDEED0}" type="parTrans" cxnId="{42974D37-B37D-4F18-B15C-BF6FD0408451}">
      <dgm:prSet custT="1"/>
      <dgm:spPr/>
      <dgm:t>
        <a:bodyPr/>
        <a:lstStyle/>
        <a:p>
          <a:endParaRPr lang="es-ES" sz="800"/>
        </a:p>
      </dgm:t>
    </dgm:pt>
    <dgm:pt modelId="{D1A48533-120D-461C-B578-C77FDDE357B1}" type="sibTrans" cxnId="{42974D37-B37D-4F18-B15C-BF6FD0408451}">
      <dgm:prSet/>
      <dgm:spPr/>
      <dgm:t>
        <a:bodyPr/>
        <a:lstStyle/>
        <a:p>
          <a:endParaRPr lang="es-ES" sz="2400"/>
        </a:p>
      </dgm:t>
    </dgm:pt>
    <dgm:pt modelId="{9842D0E6-CB80-48AC-A6A7-D57A693F5F01}" type="pres">
      <dgm:prSet presAssocID="{1F8C23CB-332D-4B03-AE0F-B24E0605ECD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BDE5390-0CED-48A1-9078-A2BB9D2AEEAA}" type="pres">
      <dgm:prSet presAssocID="{7CF9D163-FF04-432A-AC52-5BAACD3D1AF1}" presName="root1" presStyleCnt="0"/>
      <dgm:spPr/>
    </dgm:pt>
    <dgm:pt modelId="{FD45052A-F891-407D-A51F-19546B1356E9}" type="pres">
      <dgm:prSet presAssocID="{7CF9D163-FF04-432A-AC52-5BAACD3D1AF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720A029-BDF4-4BB1-A406-883D71E53673}" type="pres">
      <dgm:prSet presAssocID="{7CF9D163-FF04-432A-AC52-5BAACD3D1AF1}" presName="level2hierChild" presStyleCnt="0"/>
      <dgm:spPr/>
    </dgm:pt>
    <dgm:pt modelId="{9F59369D-D195-4A70-8AFB-2CCE307A19B9}" type="pres">
      <dgm:prSet presAssocID="{D883104B-59B9-46BD-A78E-7AABE54B0C17}" presName="conn2-1" presStyleLbl="parChTrans1D2" presStyleIdx="0" presStyleCnt="5"/>
      <dgm:spPr/>
      <dgm:t>
        <a:bodyPr/>
        <a:lstStyle/>
        <a:p>
          <a:endParaRPr lang="es-ES"/>
        </a:p>
      </dgm:t>
    </dgm:pt>
    <dgm:pt modelId="{0FDBD6AF-38FB-48FF-ACD0-0E848DED43EC}" type="pres">
      <dgm:prSet presAssocID="{D883104B-59B9-46BD-A78E-7AABE54B0C17}" presName="connTx" presStyleLbl="parChTrans1D2" presStyleIdx="0" presStyleCnt="5"/>
      <dgm:spPr/>
      <dgm:t>
        <a:bodyPr/>
        <a:lstStyle/>
        <a:p>
          <a:endParaRPr lang="es-ES"/>
        </a:p>
      </dgm:t>
    </dgm:pt>
    <dgm:pt modelId="{08418874-9BD7-4D5E-A756-8527CD494AC6}" type="pres">
      <dgm:prSet presAssocID="{A87989D4-9E09-4C14-A9C0-2D850D3361A6}" presName="root2" presStyleCnt="0"/>
      <dgm:spPr/>
    </dgm:pt>
    <dgm:pt modelId="{5CBE6E29-46F4-481F-96C7-16A62727CC67}" type="pres">
      <dgm:prSet presAssocID="{A87989D4-9E09-4C14-A9C0-2D850D3361A6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73689DF-F7DE-4BC6-B75A-3DD599CF297A}" type="pres">
      <dgm:prSet presAssocID="{A87989D4-9E09-4C14-A9C0-2D850D3361A6}" presName="level3hierChild" presStyleCnt="0"/>
      <dgm:spPr/>
    </dgm:pt>
    <dgm:pt modelId="{1472F9CC-4BB8-4202-B4FE-72E430201B5C}" type="pres">
      <dgm:prSet presAssocID="{94DB5999-35C9-47C6-ABCE-6CAF4AE3A769}" presName="conn2-1" presStyleLbl="parChTrans1D2" presStyleIdx="1" presStyleCnt="5"/>
      <dgm:spPr/>
      <dgm:t>
        <a:bodyPr/>
        <a:lstStyle/>
        <a:p>
          <a:endParaRPr lang="es-ES"/>
        </a:p>
      </dgm:t>
    </dgm:pt>
    <dgm:pt modelId="{7824954E-6BCB-44A3-AAE9-80CCF08968BF}" type="pres">
      <dgm:prSet presAssocID="{94DB5999-35C9-47C6-ABCE-6CAF4AE3A769}" presName="connTx" presStyleLbl="parChTrans1D2" presStyleIdx="1" presStyleCnt="5"/>
      <dgm:spPr/>
      <dgm:t>
        <a:bodyPr/>
        <a:lstStyle/>
        <a:p>
          <a:endParaRPr lang="es-ES"/>
        </a:p>
      </dgm:t>
    </dgm:pt>
    <dgm:pt modelId="{97D45A06-B830-4801-BACC-88D7A2A1D62F}" type="pres">
      <dgm:prSet presAssocID="{95E650D1-A097-4921-83F9-ED32364A207F}" presName="root2" presStyleCnt="0"/>
      <dgm:spPr/>
    </dgm:pt>
    <dgm:pt modelId="{D066BE2F-F54C-4346-A065-381F7E1B067B}" type="pres">
      <dgm:prSet presAssocID="{95E650D1-A097-4921-83F9-ED32364A207F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D8C90E0-A939-4F1D-9790-279B405FA52C}" type="pres">
      <dgm:prSet presAssocID="{95E650D1-A097-4921-83F9-ED32364A207F}" presName="level3hierChild" presStyleCnt="0"/>
      <dgm:spPr/>
    </dgm:pt>
    <dgm:pt modelId="{EA6F108D-F9FB-465B-884E-9E638BC156D2}" type="pres">
      <dgm:prSet presAssocID="{C0E95987-ACDA-4FD9-A8E8-693DC41B12A4}" presName="conn2-1" presStyleLbl="parChTrans1D2" presStyleIdx="2" presStyleCnt="5"/>
      <dgm:spPr/>
      <dgm:t>
        <a:bodyPr/>
        <a:lstStyle/>
        <a:p>
          <a:endParaRPr lang="es-ES"/>
        </a:p>
      </dgm:t>
    </dgm:pt>
    <dgm:pt modelId="{C3D8F7F9-4A95-44E8-9633-8AF66C246A4B}" type="pres">
      <dgm:prSet presAssocID="{C0E95987-ACDA-4FD9-A8E8-693DC41B12A4}" presName="connTx" presStyleLbl="parChTrans1D2" presStyleIdx="2" presStyleCnt="5"/>
      <dgm:spPr/>
      <dgm:t>
        <a:bodyPr/>
        <a:lstStyle/>
        <a:p>
          <a:endParaRPr lang="es-ES"/>
        </a:p>
      </dgm:t>
    </dgm:pt>
    <dgm:pt modelId="{C2437944-E672-41BF-8307-AD6FD4AFB03C}" type="pres">
      <dgm:prSet presAssocID="{76B135B0-1DA2-4FCD-873E-C4F4057504E7}" presName="root2" presStyleCnt="0"/>
      <dgm:spPr/>
    </dgm:pt>
    <dgm:pt modelId="{AC792430-3DE1-4407-84B7-47AA4ECF1BE6}" type="pres">
      <dgm:prSet presAssocID="{76B135B0-1DA2-4FCD-873E-C4F4057504E7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9924DF-67E9-4195-9239-09D0D9F809D9}" type="pres">
      <dgm:prSet presAssocID="{76B135B0-1DA2-4FCD-873E-C4F4057504E7}" presName="level3hierChild" presStyleCnt="0"/>
      <dgm:spPr/>
    </dgm:pt>
    <dgm:pt modelId="{FD3F6A36-25D2-4E9F-8351-5620DB474A8B}" type="pres">
      <dgm:prSet presAssocID="{65CA77C7-8E04-46A0-A253-F0A5BA273C15}" presName="conn2-1" presStyleLbl="parChTrans1D2" presStyleIdx="3" presStyleCnt="5"/>
      <dgm:spPr/>
      <dgm:t>
        <a:bodyPr/>
        <a:lstStyle/>
        <a:p>
          <a:endParaRPr lang="es-ES"/>
        </a:p>
      </dgm:t>
    </dgm:pt>
    <dgm:pt modelId="{A1948B3D-E32D-4BDD-B0AD-FF16D8880AFC}" type="pres">
      <dgm:prSet presAssocID="{65CA77C7-8E04-46A0-A253-F0A5BA273C15}" presName="connTx" presStyleLbl="parChTrans1D2" presStyleIdx="3" presStyleCnt="5"/>
      <dgm:spPr/>
      <dgm:t>
        <a:bodyPr/>
        <a:lstStyle/>
        <a:p>
          <a:endParaRPr lang="es-ES"/>
        </a:p>
      </dgm:t>
    </dgm:pt>
    <dgm:pt modelId="{243B00BA-C02E-4C96-80A4-8F21E64573F6}" type="pres">
      <dgm:prSet presAssocID="{3C93FC62-1B0B-40CA-B94E-E4743AA8F687}" presName="root2" presStyleCnt="0"/>
      <dgm:spPr/>
    </dgm:pt>
    <dgm:pt modelId="{ECA6DE6F-19D7-4B77-A855-38B16E53194C}" type="pres">
      <dgm:prSet presAssocID="{3C93FC62-1B0B-40CA-B94E-E4743AA8F687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11F09B0-29FA-4E65-80DD-8BD712743419}" type="pres">
      <dgm:prSet presAssocID="{3C93FC62-1B0B-40CA-B94E-E4743AA8F687}" presName="level3hierChild" presStyleCnt="0"/>
      <dgm:spPr/>
    </dgm:pt>
    <dgm:pt modelId="{0618E31C-1DCC-4E2A-AE13-43EFE5BF6CE9}" type="pres">
      <dgm:prSet presAssocID="{9C00C897-F15D-45CA-9D73-4A6924BDEED0}" presName="conn2-1" presStyleLbl="parChTrans1D2" presStyleIdx="4" presStyleCnt="5"/>
      <dgm:spPr/>
      <dgm:t>
        <a:bodyPr/>
        <a:lstStyle/>
        <a:p>
          <a:endParaRPr lang="es-ES"/>
        </a:p>
      </dgm:t>
    </dgm:pt>
    <dgm:pt modelId="{19DF6D85-6F70-4220-8971-27B26B466377}" type="pres">
      <dgm:prSet presAssocID="{9C00C897-F15D-45CA-9D73-4A6924BDEED0}" presName="connTx" presStyleLbl="parChTrans1D2" presStyleIdx="4" presStyleCnt="5"/>
      <dgm:spPr/>
      <dgm:t>
        <a:bodyPr/>
        <a:lstStyle/>
        <a:p>
          <a:endParaRPr lang="es-ES"/>
        </a:p>
      </dgm:t>
    </dgm:pt>
    <dgm:pt modelId="{09D3DB29-2C50-4B7B-9BCC-B066F6D7D119}" type="pres">
      <dgm:prSet presAssocID="{627F212D-CC0A-48AA-8159-4BF9C396EAA7}" presName="root2" presStyleCnt="0"/>
      <dgm:spPr/>
    </dgm:pt>
    <dgm:pt modelId="{E3AEDAEC-872C-4D16-B9B2-AA254B769A7B}" type="pres">
      <dgm:prSet presAssocID="{627F212D-CC0A-48AA-8159-4BF9C396EAA7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B09C6A4-4AE1-4FD2-845F-D49402DD6D1E}" type="pres">
      <dgm:prSet presAssocID="{627F212D-CC0A-48AA-8159-4BF9C396EAA7}" presName="level3hierChild" presStyleCnt="0"/>
      <dgm:spPr/>
    </dgm:pt>
  </dgm:ptLst>
  <dgm:cxnLst>
    <dgm:cxn modelId="{4723B96B-47A8-4B03-9600-4F12270A9474}" type="presOf" srcId="{76B135B0-1DA2-4FCD-873E-C4F4057504E7}" destId="{AC792430-3DE1-4407-84B7-47AA4ECF1BE6}" srcOrd="0" destOrd="0" presId="urn:microsoft.com/office/officeart/2005/8/layout/hierarchy2"/>
    <dgm:cxn modelId="{83865E20-3C14-4A6D-9DAA-6E55D34C75D3}" type="presOf" srcId="{1F8C23CB-332D-4B03-AE0F-B24E0605ECD1}" destId="{9842D0E6-CB80-48AC-A6A7-D57A693F5F01}" srcOrd="0" destOrd="0" presId="urn:microsoft.com/office/officeart/2005/8/layout/hierarchy2"/>
    <dgm:cxn modelId="{2A580FDC-D5B8-408A-931E-339C34405ADE}" type="presOf" srcId="{65CA77C7-8E04-46A0-A253-F0A5BA273C15}" destId="{FD3F6A36-25D2-4E9F-8351-5620DB474A8B}" srcOrd="0" destOrd="0" presId="urn:microsoft.com/office/officeart/2005/8/layout/hierarchy2"/>
    <dgm:cxn modelId="{9B446763-1A66-46DD-802F-EA32EEE8C4A1}" srcId="{7CF9D163-FF04-432A-AC52-5BAACD3D1AF1}" destId="{76B135B0-1DA2-4FCD-873E-C4F4057504E7}" srcOrd="2" destOrd="0" parTransId="{C0E95987-ACDA-4FD9-A8E8-693DC41B12A4}" sibTransId="{4724B25C-BA7D-4C80-8A4A-AEA99D4A5282}"/>
    <dgm:cxn modelId="{936A5A5B-3024-48D0-B2CA-C3CE10D5F67E}" type="presOf" srcId="{D883104B-59B9-46BD-A78E-7AABE54B0C17}" destId="{0FDBD6AF-38FB-48FF-ACD0-0E848DED43EC}" srcOrd="1" destOrd="0" presId="urn:microsoft.com/office/officeart/2005/8/layout/hierarchy2"/>
    <dgm:cxn modelId="{B59170B6-D4B7-413A-867B-A42056359F6F}" type="presOf" srcId="{94DB5999-35C9-47C6-ABCE-6CAF4AE3A769}" destId="{7824954E-6BCB-44A3-AAE9-80CCF08968BF}" srcOrd="1" destOrd="0" presId="urn:microsoft.com/office/officeart/2005/8/layout/hierarchy2"/>
    <dgm:cxn modelId="{53D7F97B-7E38-4A44-9FDC-EE2038855496}" type="presOf" srcId="{D883104B-59B9-46BD-A78E-7AABE54B0C17}" destId="{9F59369D-D195-4A70-8AFB-2CCE307A19B9}" srcOrd="0" destOrd="0" presId="urn:microsoft.com/office/officeart/2005/8/layout/hierarchy2"/>
    <dgm:cxn modelId="{CE50987A-BB4B-4E42-8DCF-E074F6797E0B}" type="presOf" srcId="{95E650D1-A097-4921-83F9-ED32364A207F}" destId="{D066BE2F-F54C-4346-A065-381F7E1B067B}" srcOrd="0" destOrd="0" presId="urn:microsoft.com/office/officeart/2005/8/layout/hierarchy2"/>
    <dgm:cxn modelId="{D1C791FA-4AFD-4321-8BFD-7C1ED87306D0}" type="presOf" srcId="{3C93FC62-1B0B-40CA-B94E-E4743AA8F687}" destId="{ECA6DE6F-19D7-4B77-A855-38B16E53194C}" srcOrd="0" destOrd="0" presId="urn:microsoft.com/office/officeart/2005/8/layout/hierarchy2"/>
    <dgm:cxn modelId="{588E0CA5-F223-46BD-9235-74D92BFABFB7}" type="presOf" srcId="{A87989D4-9E09-4C14-A9C0-2D850D3361A6}" destId="{5CBE6E29-46F4-481F-96C7-16A62727CC67}" srcOrd="0" destOrd="0" presId="urn:microsoft.com/office/officeart/2005/8/layout/hierarchy2"/>
    <dgm:cxn modelId="{C1CE6E6B-0E15-42C1-AD47-4BD6D1DEF3FF}" srcId="{7CF9D163-FF04-432A-AC52-5BAACD3D1AF1}" destId="{A87989D4-9E09-4C14-A9C0-2D850D3361A6}" srcOrd="0" destOrd="0" parTransId="{D883104B-59B9-46BD-A78E-7AABE54B0C17}" sibTransId="{B924F4E5-72CC-4FE7-9199-3B953E700A59}"/>
    <dgm:cxn modelId="{907C4F83-B651-4697-B050-61ED13BFFBA7}" srcId="{1F8C23CB-332D-4B03-AE0F-B24E0605ECD1}" destId="{7CF9D163-FF04-432A-AC52-5BAACD3D1AF1}" srcOrd="0" destOrd="0" parTransId="{9C495E21-52DE-4AF6-86DC-74CAE9771975}" sibTransId="{25500B3F-DD38-4483-A0FA-24422D6680C6}"/>
    <dgm:cxn modelId="{AF231ED5-BFCC-4CE8-B166-62DF12E66EAA}" type="presOf" srcId="{65CA77C7-8E04-46A0-A253-F0A5BA273C15}" destId="{A1948B3D-E32D-4BDD-B0AD-FF16D8880AFC}" srcOrd="1" destOrd="0" presId="urn:microsoft.com/office/officeart/2005/8/layout/hierarchy2"/>
    <dgm:cxn modelId="{87DB2883-9A52-4C44-90AD-CDBE6501CDC7}" type="presOf" srcId="{C0E95987-ACDA-4FD9-A8E8-693DC41B12A4}" destId="{C3D8F7F9-4A95-44E8-9633-8AF66C246A4B}" srcOrd="1" destOrd="0" presId="urn:microsoft.com/office/officeart/2005/8/layout/hierarchy2"/>
    <dgm:cxn modelId="{40C57743-D6C8-4C01-B1D6-162AE36C5F69}" type="presOf" srcId="{7CF9D163-FF04-432A-AC52-5BAACD3D1AF1}" destId="{FD45052A-F891-407D-A51F-19546B1356E9}" srcOrd="0" destOrd="0" presId="urn:microsoft.com/office/officeart/2005/8/layout/hierarchy2"/>
    <dgm:cxn modelId="{DAA639D7-FA2A-41DA-8B6F-CA66A1D91E5E}" type="presOf" srcId="{9C00C897-F15D-45CA-9D73-4A6924BDEED0}" destId="{19DF6D85-6F70-4220-8971-27B26B466377}" srcOrd="1" destOrd="0" presId="urn:microsoft.com/office/officeart/2005/8/layout/hierarchy2"/>
    <dgm:cxn modelId="{F70A943C-1870-4809-A37D-C7502C35212C}" type="presOf" srcId="{9C00C897-F15D-45CA-9D73-4A6924BDEED0}" destId="{0618E31C-1DCC-4E2A-AE13-43EFE5BF6CE9}" srcOrd="0" destOrd="0" presId="urn:microsoft.com/office/officeart/2005/8/layout/hierarchy2"/>
    <dgm:cxn modelId="{9655C559-C5D2-46F7-BC6D-7B9F7CB7C457}" type="presOf" srcId="{C0E95987-ACDA-4FD9-A8E8-693DC41B12A4}" destId="{EA6F108D-F9FB-465B-884E-9E638BC156D2}" srcOrd="0" destOrd="0" presId="urn:microsoft.com/office/officeart/2005/8/layout/hierarchy2"/>
    <dgm:cxn modelId="{42974D37-B37D-4F18-B15C-BF6FD0408451}" srcId="{7CF9D163-FF04-432A-AC52-5BAACD3D1AF1}" destId="{627F212D-CC0A-48AA-8159-4BF9C396EAA7}" srcOrd="4" destOrd="0" parTransId="{9C00C897-F15D-45CA-9D73-4A6924BDEED0}" sibTransId="{D1A48533-120D-461C-B578-C77FDDE357B1}"/>
    <dgm:cxn modelId="{C0DBE160-AF4E-4DE2-BD3F-E5C15D15813F}" type="presOf" srcId="{94DB5999-35C9-47C6-ABCE-6CAF4AE3A769}" destId="{1472F9CC-4BB8-4202-B4FE-72E430201B5C}" srcOrd="0" destOrd="0" presId="urn:microsoft.com/office/officeart/2005/8/layout/hierarchy2"/>
    <dgm:cxn modelId="{5D8F2F18-73B8-48AA-A985-8F6DB9BFF90B}" srcId="{7CF9D163-FF04-432A-AC52-5BAACD3D1AF1}" destId="{95E650D1-A097-4921-83F9-ED32364A207F}" srcOrd="1" destOrd="0" parTransId="{94DB5999-35C9-47C6-ABCE-6CAF4AE3A769}" sibTransId="{8E7E3A77-F7CE-40C7-8F0A-84B19C4E4636}"/>
    <dgm:cxn modelId="{05B8B5F4-CEA6-4274-9FCE-5178EFCD52F1}" type="presOf" srcId="{627F212D-CC0A-48AA-8159-4BF9C396EAA7}" destId="{E3AEDAEC-872C-4D16-B9B2-AA254B769A7B}" srcOrd="0" destOrd="0" presId="urn:microsoft.com/office/officeart/2005/8/layout/hierarchy2"/>
    <dgm:cxn modelId="{23B01936-0CC6-4CC3-A147-E32295E7A920}" srcId="{7CF9D163-FF04-432A-AC52-5BAACD3D1AF1}" destId="{3C93FC62-1B0B-40CA-B94E-E4743AA8F687}" srcOrd="3" destOrd="0" parTransId="{65CA77C7-8E04-46A0-A253-F0A5BA273C15}" sibTransId="{6F817918-66A4-4103-BC5C-710B7D0CF872}"/>
    <dgm:cxn modelId="{29BEB55F-46B3-4CB9-83D3-B27E869EC324}" type="presParOf" srcId="{9842D0E6-CB80-48AC-A6A7-D57A693F5F01}" destId="{7BDE5390-0CED-48A1-9078-A2BB9D2AEEAA}" srcOrd="0" destOrd="0" presId="urn:microsoft.com/office/officeart/2005/8/layout/hierarchy2"/>
    <dgm:cxn modelId="{227CD65A-3C5C-49F7-94F7-800B0AE33FCB}" type="presParOf" srcId="{7BDE5390-0CED-48A1-9078-A2BB9D2AEEAA}" destId="{FD45052A-F891-407D-A51F-19546B1356E9}" srcOrd="0" destOrd="0" presId="urn:microsoft.com/office/officeart/2005/8/layout/hierarchy2"/>
    <dgm:cxn modelId="{710EF9C1-0DF3-4972-A4A0-4943B6D407FF}" type="presParOf" srcId="{7BDE5390-0CED-48A1-9078-A2BB9D2AEEAA}" destId="{0720A029-BDF4-4BB1-A406-883D71E53673}" srcOrd="1" destOrd="0" presId="urn:microsoft.com/office/officeart/2005/8/layout/hierarchy2"/>
    <dgm:cxn modelId="{0B45AB48-AF2F-45CD-A96B-D7749A1CB96E}" type="presParOf" srcId="{0720A029-BDF4-4BB1-A406-883D71E53673}" destId="{9F59369D-D195-4A70-8AFB-2CCE307A19B9}" srcOrd="0" destOrd="0" presId="urn:microsoft.com/office/officeart/2005/8/layout/hierarchy2"/>
    <dgm:cxn modelId="{A9FCD7FF-E3AB-45E4-A79E-8292F3664C59}" type="presParOf" srcId="{9F59369D-D195-4A70-8AFB-2CCE307A19B9}" destId="{0FDBD6AF-38FB-48FF-ACD0-0E848DED43EC}" srcOrd="0" destOrd="0" presId="urn:microsoft.com/office/officeart/2005/8/layout/hierarchy2"/>
    <dgm:cxn modelId="{4663D6AF-AE36-4F2B-B870-35F67A2CDC6B}" type="presParOf" srcId="{0720A029-BDF4-4BB1-A406-883D71E53673}" destId="{08418874-9BD7-4D5E-A756-8527CD494AC6}" srcOrd="1" destOrd="0" presId="urn:microsoft.com/office/officeart/2005/8/layout/hierarchy2"/>
    <dgm:cxn modelId="{38446EEF-5B40-481B-A1D8-7AFE52C783C2}" type="presParOf" srcId="{08418874-9BD7-4D5E-A756-8527CD494AC6}" destId="{5CBE6E29-46F4-481F-96C7-16A62727CC67}" srcOrd="0" destOrd="0" presId="urn:microsoft.com/office/officeart/2005/8/layout/hierarchy2"/>
    <dgm:cxn modelId="{C4718BD6-68EF-4799-B366-5A615819C39C}" type="presParOf" srcId="{08418874-9BD7-4D5E-A756-8527CD494AC6}" destId="{E73689DF-F7DE-4BC6-B75A-3DD599CF297A}" srcOrd="1" destOrd="0" presId="urn:microsoft.com/office/officeart/2005/8/layout/hierarchy2"/>
    <dgm:cxn modelId="{1DACEF58-F03E-4129-B721-CDE8EE0C4DC2}" type="presParOf" srcId="{0720A029-BDF4-4BB1-A406-883D71E53673}" destId="{1472F9CC-4BB8-4202-B4FE-72E430201B5C}" srcOrd="2" destOrd="0" presId="urn:microsoft.com/office/officeart/2005/8/layout/hierarchy2"/>
    <dgm:cxn modelId="{A423DA24-2725-402F-9C67-4D756AE59D36}" type="presParOf" srcId="{1472F9CC-4BB8-4202-B4FE-72E430201B5C}" destId="{7824954E-6BCB-44A3-AAE9-80CCF08968BF}" srcOrd="0" destOrd="0" presId="urn:microsoft.com/office/officeart/2005/8/layout/hierarchy2"/>
    <dgm:cxn modelId="{3990AAA1-1B00-4CBF-94DF-FA7C2A0EEC64}" type="presParOf" srcId="{0720A029-BDF4-4BB1-A406-883D71E53673}" destId="{97D45A06-B830-4801-BACC-88D7A2A1D62F}" srcOrd="3" destOrd="0" presId="urn:microsoft.com/office/officeart/2005/8/layout/hierarchy2"/>
    <dgm:cxn modelId="{F01B4262-05DC-4013-AF90-BF21012A04E4}" type="presParOf" srcId="{97D45A06-B830-4801-BACC-88D7A2A1D62F}" destId="{D066BE2F-F54C-4346-A065-381F7E1B067B}" srcOrd="0" destOrd="0" presId="urn:microsoft.com/office/officeart/2005/8/layout/hierarchy2"/>
    <dgm:cxn modelId="{4A86C6B5-B3F9-448D-B76E-71EFCE4E54CB}" type="presParOf" srcId="{97D45A06-B830-4801-BACC-88D7A2A1D62F}" destId="{8D8C90E0-A939-4F1D-9790-279B405FA52C}" srcOrd="1" destOrd="0" presId="urn:microsoft.com/office/officeart/2005/8/layout/hierarchy2"/>
    <dgm:cxn modelId="{3BD30D79-DD15-4BFF-B44B-9696CE426E85}" type="presParOf" srcId="{0720A029-BDF4-4BB1-A406-883D71E53673}" destId="{EA6F108D-F9FB-465B-884E-9E638BC156D2}" srcOrd="4" destOrd="0" presId="urn:microsoft.com/office/officeart/2005/8/layout/hierarchy2"/>
    <dgm:cxn modelId="{79CF5A2F-1151-4E4A-BD10-458CA42F97F7}" type="presParOf" srcId="{EA6F108D-F9FB-465B-884E-9E638BC156D2}" destId="{C3D8F7F9-4A95-44E8-9633-8AF66C246A4B}" srcOrd="0" destOrd="0" presId="urn:microsoft.com/office/officeart/2005/8/layout/hierarchy2"/>
    <dgm:cxn modelId="{4D671952-35A5-4F36-9A6F-054A8F39B0B4}" type="presParOf" srcId="{0720A029-BDF4-4BB1-A406-883D71E53673}" destId="{C2437944-E672-41BF-8307-AD6FD4AFB03C}" srcOrd="5" destOrd="0" presId="urn:microsoft.com/office/officeart/2005/8/layout/hierarchy2"/>
    <dgm:cxn modelId="{A51F80EE-CF43-422F-BBDD-47140270646A}" type="presParOf" srcId="{C2437944-E672-41BF-8307-AD6FD4AFB03C}" destId="{AC792430-3DE1-4407-84B7-47AA4ECF1BE6}" srcOrd="0" destOrd="0" presId="urn:microsoft.com/office/officeart/2005/8/layout/hierarchy2"/>
    <dgm:cxn modelId="{FF40EA0A-4811-4BA1-9AFE-71881B8C5649}" type="presParOf" srcId="{C2437944-E672-41BF-8307-AD6FD4AFB03C}" destId="{349924DF-67E9-4195-9239-09D0D9F809D9}" srcOrd="1" destOrd="0" presId="urn:microsoft.com/office/officeart/2005/8/layout/hierarchy2"/>
    <dgm:cxn modelId="{A3B3D2AD-AB92-4B1F-A201-07F48504C3C2}" type="presParOf" srcId="{0720A029-BDF4-4BB1-A406-883D71E53673}" destId="{FD3F6A36-25D2-4E9F-8351-5620DB474A8B}" srcOrd="6" destOrd="0" presId="urn:microsoft.com/office/officeart/2005/8/layout/hierarchy2"/>
    <dgm:cxn modelId="{8EB676D3-2EB8-4CA2-A92E-AA42725AFF68}" type="presParOf" srcId="{FD3F6A36-25D2-4E9F-8351-5620DB474A8B}" destId="{A1948B3D-E32D-4BDD-B0AD-FF16D8880AFC}" srcOrd="0" destOrd="0" presId="urn:microsoft.com/office/officeart/2005/8/layout/hierarchy2"/>
    <dgm:cxn modelId="{EA59C14C-33D2-41DB-A5FE-D84906D44770}" type="presParOf" srcId="{0720A029-BDF4-4BB1-A406-883D71E53673}" destId="{243B00BA-C02E-4C96-80A4-8F21E64573F6}" srcOrd="7" destOrd="0" presId="urn:microsoft.com/office/officeart/2005/8/layout/hierarchy2"/>
    <dgm:cxn modelId="{2F40D955-DDC4-4662-89E4-2114DBB42197}" type="presParOf" srcId="{243B00BA-C02E-4C96-80A4-8F21E64573F6}" destId="{ECA6DE6F-19D7-4B77-A855-38B16E53194C}" srcOrd="0" destOrd="0" presId="urn:microsoft.com/office/officeart/2005/8/layout/hierarchy2"/>
    <dgm:cxn modelId="{9CB545C5-8E82-4D1C-8320-C52CD67EA414}" type="presParOf" srcId="{243B00BA-C02E-4C96-80A4-8F21E64573F6}" destId="{A11F09B0-29FA-4E65-80DD-8BD712743419}" srcOrd="1" destOrd="0" presId="urn:microsoft.com/office/officeart/2005/8/layout/hierarchy2"/>
    <dgm:cxn modelId="{A1308084-527B-45B0-A55E-2F6FF0782510}" type="presParOf" srcId="{0720A029-BDF4-4BB1-A406-883D71E53673}" destId="{0618E31C-1DCC-4E2A-AE13-43EFE5BF6CE9}" srcOrd="8" destOrd="0" presId="urn:microsoft.com/office/officeart/2005/8/layout/hierarchy2"/>
    <dgm:cxn modelId="{7731ACE8-0E30-4F8C-8C81-D9440B779ABD}" type="presParOf" srcId="{0618E31C-1DCC-4E2A-AE13-43EFE5BF6CE9}" destId="{19DF6D85-6F70-4220-8971-27B26B466377}" srcOrd="0" destOrd="0" presId="urn:microsoft.com/office/officeart/2005/8/layout/hierarchy2"/>
    <dgm:cxn modelId="{5A93D4C2-A697-4086-9DF3-C62B23376883}" type="presParOf" srcId="{0720A029-BDF4-4BB1-A406-883D71E53673}" destId="{09D3DB29-2C50-4B7B-9BCC-B066F6D7D119}" srcOrd="9" destOrd="0" presId="urn:microsoft.com/office/officeart/2005/8/layout/hierarchy2"/>
    <dgm:cxn modelId="{9A9F919C-74EE-45C5-BA99-553C988DFBB4}" type="presParOf" srcId="{09D3DB29-2C50-4B7B-9BCC-B066F6D7D119}" destId="{E3AEDAEC-872C-4D16-B9B2-AA254B769A7B}" srcOrd="0" destOrd="0" presId="urn:microsoft.com/office/officeart/2005/8/layout/hierarchy2"/>
    <dgm:cxn modelId="{FFCAE431-E619-4460-9D1B-CDF7A2921902}" type="presParOf" srcId="{09D3DB29-2C50-4B7B-9BCC-B066F6D7D119}" destId="{1B09C6A4-4AE1-4FD2-845F-D49402DD6D1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8C23CB-332D-4B03-AE0F-B24E0605ECD1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7CF9D163-FF04-432A-AC52-5BAACD3D1AF1}">
      <dgm:prSet phldrT="[Texto]" custT="1"/>
      <dgm:spPr/>
      <dgm:t>
        <a:bodyPr/>
        <a:lstStyle/>
        <a:p>
          <a:r>
            <a:rPr lang="es-ES" sz="2400" dirty="0" smtClean="0"/>
            <a:t>Mayor riesgos</a:t>
          </a:r>
          <a:endParaRPr lang="es-ES" sz="2400" dirty="0"/>
        </a:p>
      </dgm:t>
    </dgm:pt>
    <dgm:pt modelId="{9C495E21-52DE-4AF6-86DC-74CAE9771975}" type="parTrans" cxnId="{907C4F83-B651-4697-B050-61ED13BFFBA7}">
      <dgm:prSet/>
      <dgm:spPr/>
      <dgm:t>
        <a:bodyPr/>
        <a:lstStyle/>
        <a:p>
          <a:endParaRPr lang="es-ES" sz="2400"/>
        </a:p>
      </dgm:t>
    </dgm:pt>
    <dgm:pt modelId="{25500B3F-DD38-4483-A0FA-24422D6680C6}" type="sibTrans" cxnId="{907C4F83-B651-4697-B050-61ED13BFFBA7}">
      <dgm:prSet/>
      <dgm:spPr/>
      <dgm:t>
        <a:bodyPr/>
        <a:lstStyle/>
        <a:p>
          <a:endParaRPr lang="es-ES" sz="2400"/>
        </a:p>
      </dgm:t>
    </dgm:pt>
    <dgm:pt modelId="{A87989D4-9E09-4C14-A9C0-2D850D3361A6}">
      <dgm:prSet phldrT="[Texto]" custT="1"/>
      <dgm:spPr/>
      <dgm:t>
        <a:bodyPr/>
        <a:lstStyle/>
        <a:p>
          <a:r>
            <a:rPr lang="es-ES" sz="2400" dirty="0" smtClean="0"/>
            <a:t>Bocina</a:t>
          </a:r>
          <a:endParaRPr lang="es-ES" sz="2400" dirty="0"/>
        </a:p>
      </dgm:t>
    </dgm:pt>
    <dgm:pt modelId="{D883104B-59B9-46BD-A78E-7AABE54B0C17}" type="parTrans" cxnId="{C1CE6E6B-0E15-42C1-AD47-4BD6D1DEF3FF}">
      <dgm:prSet custT="1"/>
      <dgm:spPr/>
      <dgm:t>
        <a:bodyPr/>
        <a:lstStyle/>
        <a:p>
          <a:endParaRPr lang="es-ES" sz="800"/>
        </a:p>
      </dgm:t>
    </dgm:pt>
    <dgm:pt modelId="{B924F4E5-72CC-4FE7-9199-3B953E700A59}" type="sibTrans" cxnId="{C1CE6E6B-0E15-42C1-AD47-4BD6D1DEF3FF}">
      <dgm:prSet/>
      <dgm:spPr/>
      <dgm:t>
        <a:bodyPr/>
        <a:lstStyle/>
        <a:p>
          <a:endParaRPr lang="es-ES" sz="2400"/>
        </a:p>
      </dgm:t>
    </dgm:pt>
    <dgm:pt modelId="{95E650D1-A097-4921-83F9-ED32364A207F}">
      <dgm:prSet phldrT="[Texto]" custT="1"/>
      <dgm:spPr/>
      <dgm:t>
        <a:bodyPr/>
        <a:lstStyle/>
        <a:p>
          <a:r>
            <a:rPr lang="es-ES" sz="2400" dirty="0" smtClean="0"/>
            <a:t>Limera</a:t>
          </a:r>
          <a:endParaRPr lang="es-ES" sz="2400" dirty="0"/>
        </a:p>
      </dgm:t>
    </dgm:pt>
    <dgm:pt modelId="{94DB5999-35C9-47C6-ABCE-6CAF4AE3A769}" type="parTrans" cxnId="{5D8F2F18-73B8-48AA-A985-8F6DB9BFF90B}">
      <dgm:prSet custT="1"/>
      <dgm:spPr/>
      <dgm:t>
        <a:bodyPr/>
        <a:lstStyle/>
        <a:p>
          <a:endParaRPr lang="es-ES" sz="700"/>
        </a:p>
      </dgm:t>
    </dgm:pt>
    <dgm:pt modelId="{8E7E3A77-F7CE-40C7-8F0A-84B19C4E4636}" type="sibTrans" cxnId="{5D8F2F18-73B8-48AA-A985-8F6DB9BFF90B}">
      <dgm:prSet/>
      <dgm:spPr/>
      <dgm:t>
        <a:bodyPr/>
        <a:lstStyle/>
        <a:p>
          <a:endParaRPr lang="es-ES" sz="2400"/>
        </a:p>
      </dgm:t>
    </dgm:pt>
    <dgm:pt modelId="{76B135B0-1DA2-4FCD-873E-C4F4057504E7}">
      <dgm:prSet phldrT="[Texto]" custT="1"/>
      <dgm:spPr/>
      <dgm:t>
        <a:bodyPr/>
        <a:lstStyle/>
        <a:p>
          <a:r>
            <a:rPr lang="es-ES" sz="2400" dirty="0" smtClean="0"/>
            <a:t>Orificios de fondo</a:t>
          </a:r>
          <a:endParaRPr lang="es-ES" sz="2400" dirty="0"/>
        </a:p>
      </dgm:t>
    </dgm:pt>
    <dgm:pt modelId="{C0E95987-ACDA-4FD9-A8E8-693DC41B12A4}" type="parTrans" cxnId="{9B446763-1A66-46DD-802F-EA32EEE8C4A1}">
      <dgm:prSet custT="1"/>
      <dgm:spPr/>
      <dgm:t>
        <a:bodyPr/>
        <a:lstStyle/>
        <a:p>
          <a:endParaRPr lang="es-ES" sz="700"/>
        </a:p>
      </dgm:t>
    </dgm:pt>
    <dgm:pt modelId="{4724B25C-BA7D-4C80-8A4A-AEA99D4A5282}" type="sibTrans" cxnId="{9B446763-1A66-46DD-802F-EA32EEE8C4A1}">
      <dgm:prSet/>
      <dgm:spPr/>
      <dgm:t>
        <a:bodyPr/>
        <a:lstStyle/>
        <a:p>
          <a:endParaRPr lang="es-ES" sz="2400"/>
        </a:p>
      </dgm:t>
    </dgm:pt>
    <dgm:pt modelId="{3C93FC62-1B0B-40CA-B94E-E4743AA8F687}">
      <dgm:prSet phldrT="[Texto]" custT="1"/>
      <dgm:spPr/>
      <dgm:t>
        <a:bodyPr/>
        <a:lstStyle/>
        <a:p>
          <a:r>
            <a:rPr lang="es-ES" sz="2400" dirty="0" smtClean="0"/>
            <a:t>Grifos</a:t>
          </a:r>
          <a:endParaRPr lang="es-ES" sz="2400" dirty="0"/>
        </a:p>
      </dgm:t>
    </dgm:pt>
    <dgm:pt modelId="{65CA77C7-8E04-46A0-A253-F0A5BA273C15}" type="parTrans" cxnId="{23B01936-0CC6-4CC3-A147-E32295E7A920}">
      <dgm:prSet custT="1"/>
      <dgm:spPr/>
      <dgm:t>
        <a:bodyPr/>
        <a:lstStyle/>
        <a:p>
          <a:endParaRPr lang="es-ES" sz="700"/>
        </a:p>
      </dgm:t>
    </dgm:pt>
    <dgm:pt modelId="{6F817918-66A4-4103-BC5C-710B7D0CF872}" type="sibTrans" cxnId="{23B01936-0CC6-4CC3-A147-E32295E7A920}">
      <dgm:prSet/>
      <dgm:spPr/>
      <dgm:t>
        <a:bodyPr/>
        <a:lstStyle/>
        <a:p>
          <a:endParaRPr lang="es-ES" sz="2400"/>
        </a:p>
      </dgm:t>
    </dgm:pt>
    <dgm:pt modelId="{9842D0E6-CB80-48AC-A6A7-D57A693F5F01}" type="pres">
      <dgm:prSet presAssocID="{1F8C23CB-332D-4B03-AE0F-B24E0605ECD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BDE5390-0CED-48A1-9078-A2BB9D2AEEAA}" type="pres">
      <dgm:prSet presAssocID="{7CF9D163-FF04-432A-AC52-5BAACD3D1AF1}" presName="root1" presStyleCnt="0"/>
      <dgm:spPr/>
    </dgm:pt>
    <dgm:pt modelId="{FD45052A-F891-407D-A51F-19546B1356E9}" type="pres">
      <dgm:prSet presAssocID="{7CF9D163-FF04-432A-AC52-5BAACD3D1AF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720A029-BDF4-4BB1-A406-883D71E53673}" type="pres">
      <dgm:prSet presAssocID="{7CF9D163-FF04-432A-AC52-5BAACD3D1AF1}" presName="level2hierChild" presStyleCnt="0"/>
      <dgm:spPr/>
    </dgm:pt>
    <dgm:pt modelId="{9F59369D-D195-4A70-8AFB-2CCE307A19B9}" type="pres">
      <dgm:prSet presAssocID="{D883104B-59B9-46BD-A78E-7AABE54B0C17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0FDBD6AF-38FB-48FF-ACD0-0E848DED43EC}" type="pres">
      <dgm:prSet presAssocID="{D883104B-59B9-46BD-A78E-7AABE54B0C17}" presName="connTx" presStyleLbl="parChTrans1D2" presStyleIdx="0" presStyleCnt="4"/>
      <dgm:spPr/>
      <dgm:t>
        <a:bodyPr/>
        <a:lstStyle/>
        <a:p>
          <a:endParaRPr lang="es-ES"/>
        </a:p>
      </dgm:t>
    </dgm:pt>
    <dgm:pt modelId="{08418874-9BD7-4D5E-A756-8527CD494AC6}" type="pres">
      <dgm:prSet presAssocID="{A87989D4-9E09-4C14-A9C0-2D850D3361A6}" presName="root2" presStyleCnt="0"/>
      <dgm:spPr/>
    </dgm:pt>
    <dgm:pt modelId="{5CBE6E29-46F4-481F-96C7-16A62727CC67}" type="pres">
      <dgm:prSet presAssocID="{A87989D4-9E09-4C14-A9C0-2D850D3361A6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73689DF-F7DE-4BC6-B75A-3DD599CF297A}" type="pres">
      <dgm:prSet presAssocID="{A87989D4-9E09-4C14-A9C0-2D850D3361A6}" presName="level3hierChild" presStyleCnt="0"/>
      <dgm:spPr/>
    </dgm:pt>
    <dgm:pt modelId="{1472F9CC-4BB8-4202-B4FE-72E430201B5C}" type="pres">
      <dgm:prSet presAssocID="{94DB5999-35C9-47C6-ABCE-6CAF4AE3A769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7824954E-6BCB-44A3-AAE9-80CCF08968BF}" type="pres">
      <dgm:prSet presAssocID="{94DB5999-35C9-47C6-ABCE-6CAF4AE3A769}" presName="connTx" presStyleLbl="parChTrans1D2" presStyleIdx="1" presStyleCnt="4"/>
      <dgm:spPr/>
      <dgm:t>
        <a:bodyPr/>
        <a:lstStyle/>
        <a:p>
          <a:endParaRPr lang="es-ES"/>
        </a:p>
      </dgm:t>
    </dgm:pt>
    <dgm:pt modelId="{97D45A06-B830-4801-BACC-88D7A2A1D62F}" type="pres">
      <dgm:prSet presAssocID="{95E650D1-A097-4921-83F9-ED32364A207F}" presName="root2" presStyleCnt="0"/>
      <dgm:spPr/>
    </dgm:pt>
    <dgm:pt modelId="{D066BE2F-F54C-4346-A065-381F7E1B067B}" type="pres">
      <dgm:prSet presAssocID="{95E650D1-A097-4921-83F9-ED32364A207F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D8C90E0-A939-4F1D-9790-279B405FA52C}" type="pres">
      <dgm:prSet presAssocID="{95E650D1-A097-4921-83F9-ED32364A207F}" presName="level3hierChild" presStyleCnt="0"/>
      <dgm:spPr/>
    </dgm:pt>
    <dgm:pt modelId="{EA6F108D-F9FB-465B-884E-9E638BC156D2}" type="pres">
      <dgm:prSet presAssocID="{C0E95987-ACDA-4FD9-A8E8-693DC41B12A4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C3D8F7F9-4A95-44E8-9633-8AF66C246A4B}" type="pres">
      <dgm:prSet presAssocID="{C0E95987-ACDA-4FD9-A8E8-693DC41B12A4}" presName="connTx" presStyleLbl="parChTrans1D2" presStyleIdx="2" presStyleCnt="4"/>
      <dgm:spPr/>
      <dgm:t>
        <a:bodyPr/>
        <a:lstStyle/>
        <a:p>
          <a:endParaRPr lang="es-ES"/>
        </a:p>
      </dgm:t>
    </dgm:pt>
    <dgm:pt modelId="{C2437944-E672-41BF-8307-AD6FD4AFB03C}" type="pres">
      <dgm:prSet presAssocID="{76B135B0-1DA2-4FCD-873E-C4F4057504E7}" presName="root2" presStyleCnt="0"/>
      <dgm:spPr/>
    </dgm:pt>
    <dgm:pt modelId="{AC792430-3DE1-4407-84B7-47AA4ECF1BE6}" type="pres">
      <dgm:prSet presAssocID="{76B135B0-1DA2-4FCD-873E-C4F4057504E7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9924DF-67E9-4195-9239-09D0D9F809D9}" type="pres">
      <dgm:prSet presAssocID="{76B135B0-1DA2-4FCD-873E-C4F4057504E7}" presName="level3hierChild" presStyleCnt="0"/>
      <dgm:spPr/>
    </dgm:pt>
    <dgm:pt modelId="{FD3F6A36-25D2-4E9F-8351-5620DB474A8B}" type="pres">
      <dgm:prSet presAssocID="{65CA77C7-8E04-46A0-A253-F0A5BA273C15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A1948B3D-E32D-4BDD-B0AD-FF16D8880AFC}" type="pres">
      <dgm:prSet presAssocID="{65CA77C7-8E04-46A0-A253-F0A5BA273C15}" presName="connTx" presStyleLbl="parChTrans1D2" presStyleIdx="3" presStyleCnt="4"/>
      <dgm:spPr/>
      <dgm:t>
        <a:bodyPr/>
        <a:lstStyle/>
        <a:p>
          <a:endParaRPr lang="es-ES"/>
        </a:p>
      </dgm:t>
    </dgm:pt>
    <dgm:pt modelId="{243B00BA-C02E-4C96-80A4-8F21E64573F6}" type="pres">
      <dgm:prSet presAssocID="{3C93FC62-1B0B-40CA-B94E-E4743AA8F687}" presName="root2" presStyleCnt="0"/>
      <dgm:spPr/>
    </dgm:pt>
    <dgm:pt modelId="{ECA6DE6F-19D7-4B77-A855-38B16E53194C}" type="pres">
      <dgm:prSet presAssocID="{3C93FC62-1B0B-40CA-B94E-E4743AA8F687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11F09B0-29FA-4E65-80DD-8BD712743419}" type="pres">
      <dgm:prSet presAssocID="{3C93FC62-1B0B-40CA-B94E-E4743AA8F687}" presName="level3hierChild" presStyleCnt="0"/>
      <dgm:spPr/>
    </dgm:pt>
  </dgm:ptLst>
  <dgm:cxnLst>
    <dgm:cxn modelId="{9B446763-1A66-46DD-802F-EA32EEE8C4A1}" srcId="{7CF9D163-FF04-432A-AC52-5BAACD3D1AF1}" destId="{76B135B0-1DA2-4FCD-873E-C4F4057504E7}" srcOrd="2" destOrd="0" parTransId="{C0E95987-ACDA-4FD9-A8E8-693DC41B12A4}" sibTransId="{4724B25C-BA7D-4C80-8A4A-AEA99D4A5282}"/>
    <dgm:cxn modelId="{DD3FD88E-A8D4-4440-8FA8-558052552D27}" type="presOf" srcId="{94DB5999-35C9-47C6-ABCE-6CAF4AE3A769}" destId="{1472F9CC-4BB8-4202-B4FE-72E430201B5C}" srcOrd="0" destOrd="0" presId="urn:microsoft.com/office/officeart/2005/8/layout/hierarchy2"/>
    <dgm:cxn modelId="{72023369-E227-4119-BBF0-54EAA588C0EC}" type="presOf" srcId="{65CA77C7-8E04-46A0-A253-F0A5BA273C15}" destId="{A1948B3D-E32D-4BDD-B0AD-FF16D8880AFC}" srcOrd="1" destOrd="0" presId="urn:microsoft.com/office/officeart/2005/8/layout/hierarchy2"/>
    <dgm:cxn modelId="{907C4F83-B651-4697-B050-61ED13BFFBA7}" srcId="{1F8C23CB-332D-4B03-AE0F-B24E0605ECD1}" destId="{7CF9D163-FF04-432A-AC52-5BAACD3D1AF1}" srcOrd="0" destOrd="0" parTransId="{9C495E21-52DE-4AF6-86DC-74CAE9771975}" sibTransId="{25500B3F-DD38-4483-A0FA-24422D6680C6}"/>
    <dgm:cxn modelId="{BF0F70EE-CDE8-4C1B-A920-18D3503D1593}" type="presOf" srcId="{C0E95987-ACDA-4FD9-A8E8-693DC41B12A4}" destId="{EA6F108D-F9FB-465B-884E-9E638BC156D2}" srcOrd="0" destOrd="0" presId="urn:microsoft.com/office/officeart/2005/8/layout/hierarchy2"/>
    <dgm:cxn modelId="{9E855762-4907-4AD1-A04F-B06848A5B84D}" type="presOf" srcId="{76B135B0-1DA2-4FCD-873E-C4F4057504E7}" destId="{AC792430-3DE1-4407-84B7-47AA4ECF1BE6}" srcOrd="0" destOrd="0" presId="urn:microsoft.com/office/officeart/2005/8/layout/hierarchy2"/>
    <dgm:cxn modelId="{59097AC8-8487-40F9-BE34-0384790FB5ED}" type="presOf" srcId="{94DB5999-35C9-47C6-ABCE-6CAF4AE3A769}" destId="{7824954E-6BCB-44A3-AAE9-80CCF08968BF}" srcOrd="1" destOrd="0" presId="urn:microsoft.com/office/officeart/2005/8/layout/hierarchy2"/>
    <dgm:cxn modelId="{5D8F2F18-73B8-48AA-A985-8F6DB9BFF90B}" srcId="{7CF9D163-FF04-432A-AC52-5BAACD3D1AF1}" destId="{95E650D1-A097-4921-83F9-ED32364A207F}" srcOrd="1" destOrd="0" parTransId="{94DB5999-35C9-47C6-ABCE-6CAF4AE3A769}" sibTransId="{8E7E3A77-F7CE-40C7-8F0A-84B19C4E4636}"/>
    <dgm:cxn modelId="{BBF0279D-4EC7-43A9-AEA5-EFC08026E51C}" type="presOf" srcId="{C0E95987-ACDA-4FD9-A8E8-693DC41B12A4}" destId="{C3D8F7F9-4A95-44E8-9633-8AF66C246A4B}" srcOrd="1" destOrd="0" presId="urn:microsoft.com/office/officeart/2005/8/layout/hierarchy2"/>
    <dgm:cxn modelId="{A029A3D3-23EB-4F96-BFA8-70D56A6475E1}" type="presOf" srcId="{65CA77C7-8E04-46A0-A253-F0A5BA273C15}" destId="{FD3F6A36-25D2-4E9F-8351-5620DB474A8B}" srcOrd="0" destOrd="0" presId="urn:microsoft.com/office/officeart/2005/8/layout/hierarchy2"/>
    <dgm:cxn modelId="{E036CFA0-2FD1-4601-A6A0-1D798B410DF9}" type="presOf" srcId="{95E650D1-A097-4921-83F9-ED32364A207F}" destId="{D066BE2F-F54C-4346-A065-381F7E1B067B}" srcOrd="0" destOrd="0" presId="urn:microsoft.com/office/officeart/2005/8/layout/hierarchy2"/>
    <dgm:cxn modelId="{4F09D70F-1DBA-4E33-A397-41F4173A3550}" type="presOf" srcId="{A87989D4-9E09-4C14-A9C0-2D850D3361A6}" destId="{5CBE6E29-46F4-481F-96C7-16A62727CC67}" srcOrd="0" destOrd="0" presId="urn:microsoft.com/office/officeart/2005/8/layout/hierarchy2"/>
    <dgm:cxn modelId="{93543B4C-C2C1-4287-9036-D75BFB5012DE}" type="presOf" srcId="{1F8C23CB-332D-4B03-AE0F-B24E0605ECD1}" destId="{9842D0E6-CB80-48AC-A6A7-D57A693F5F01}" srcOrd="0" destOrd="0" presId="urn:microsoft.com/office/officeart/2005/8/layout/hierarchy2"/>
    <dgm:cxn modelId="{C1CE6E6B-0E15-42C1-AD47-4BD6D1DEF3FF}" srcId="{7CF9D163-FF04-432A-AC52-5BAACD3D1AF1}" destId="{A87989D4-9E09-4C14-A9C0-2D850D3361A6}" srcOrd="0" destOrd="0" parTransId="{D883104B-59B9-46BD-A78E-7AABE54B0C17}" sibTransId="{B924F4E5-72CC-4FE7-9199-3B953E700A59}"/>
    <dgm:cxn modelId="{3A3B1E10-BA93-470A-AD36-A62CB3DF337F}" type="presOf" srcId="{D883104B-59B9-46BD-A78E-7AABE54B0C17}" destId="{0FDBD6AF-38FB-48FF-ACD0-0E848DED43EC}" srcOrd="1" destOrd="0" presId="urn:microsoft.com/office/officeart/2005/8/layout/hierarchy2"/>
    <dgm:cxn modelId="{014CAED6-A407-44A6-A0E0-09EDFF1B6292}" type="presOf" srcId="{3C93FC62-1B0B-40CA-B94E-E4743AA8F687}" destId="{ECA6DE6F-19D7-4B77-A855-38B16E53194C}" srcOrd="0" destOrd="0" presId="urn:microsoft.com/office/officeart/2005/8/layout/hierarchy2"/>
    <dgm:cxn modelId="{118F067E-B4C9-4C14-8118-7D6BB252EF25}" type="presOf" srcId="{D883104B-59B9-46BD-A78E-7AABE54B0C17}" destId="{9F59369D-D195-4A70-8AFB-2CCE307A19B9}" srcOrd="0" destOrd="0" presId="urn:microsoft.com/office/officeart/2005/8/layout/hierarchy2"/>
    <dgm:cxn modelId="{23B01936-0CC6-4CC3-A147-E32295E7A920}" srcId="{7CF9D163-FF04-432A-AC52-5BAACD3D1AF1}" destId="{3C93FC62-1B0B-40CA-B94E-E4743AA8F687}" srcOrd="3" destOrd="0" parTransId="{65CA77C7-8E04-46A0-A253-F0A5BA273C15}" sibTransId="{6F817918-66A4-4103-BC5C-710B7D0CF872}"/>
    <dgm:cxn modelId="{95A0ACF9-A647-428D-8CF1-E7395AD194E2}" type="presOf" srcId="{7CF9D163-FF04-432A-AC52-5BAACD3D1AF1}" destId="{FD45052A-F891-407D-A51F-19546B1356E9}" srcOrd="0" destOrd="0" presId="urn:microsoft.com/office/officeart/2005/8/layout/hierarchy2"/>
    <dgm:cxn modelId="{27E66425-2D36-4917-8244-3D0EE9578257}" type="presParOf" srcId="{9842D0E6-CB80-48AC-A6A7-D57A693F5F01}" destId="{7BDE5390-0CED-48A1-9078-A2BB9D2AEEAA}" srcOrd="0" destOrd="0" presId="urn:microsoft.com/office/officeart/2005/8/layout/hierarchy2"/>
    <dgm:cxn modelId="{079A2FD3-C8BC-4336-B965-758A2C828126}" type="presParOf" srcId="{7BDE5390-0CED-48A1-9078-A2BB9D2AEEAA}" destId="{FD45052A-F891-407D-A51F-19546B1356E9}" srcOrd="0" destOrd="0" presId="urn:microsoft.com/office/officeart/2005/8/layout/hierarchy2"/>
    <dgm:cxn modelId="{CE7B896C-AD1C-40AF-85D8-E6513AD584D9}" type="presParOf" srcId="{7BDE5390-0CED-48A1-9078-A2BB9D2AEEAA}" destId="{0720A029-BDF4-4BB1-A406-883D71E53673}" srcOrd="1" destOrd="0" presId="urn:microsoft.com/office/officeart/2005/8/layout/hierarchy2"/>
    <dgm:cxn modelId="{0C06EDB3-D217-4DC9-894E-0A96662BE824}" type="presParOf" srcId="{0720A029-BDF4-4BB1-A406-883D71E53673}" destId="{9F59369D-D195-4A70-8AFB-2CCE307A19B9}" srcOrd="0" destOrd="0" presId="urn:microsoft.com/office/officeart/2005/8/layout/hierarchy2"/>
    <dgm:cxn modelId="{A95B82FA-B6CE-4147-9D12-35CF96D7D26B}" type="presParOf" srcId="{9F59369D-D195-4A70-8AFB-2CCE307A19B9}" destId="{0FDBD6AF-38FB-48FF-ACD0-0E848DED43EC}" srcOrd="0" destOrd="0" presId="urn:microsoft.com/office/officeart/2005/8/layout/hierarchy2"/>
    <dgm:cxn modelId="{297B9057-9B5A-4165-955A-B0F9654D5048}" type="presParOf" srcId="{0720A029-BDF4-4BB1-A406-883D71E53673}" destId="{08418874-9BD7-4D5E-A756-8527CD494AC6}" srcOrd="1" destOrd="0" presId="urn:microsoft.com/office/officeart/2005/8/layout/hierarchy2"/>
    <dgm:cxn modelId="{67D2ED2D-1844-4049-9315-DD9468CED0E5}" type="presParOf" srcId="{08418874-9BD7-4D5E-A756-8527CD494AC6}" destId="{5CBE6E29-46F4-481F-96C7-16A62727CC67}" srcOrd="0" destOrd="0" presId="urn:microsoft.com/office/officeart/2005/8/layout/hierarchy2"/>
    <dgm:cxn modelId="{5044F7FF-EB43-4EE9-8C10-0A68118A10D7}" type="presParOf" srcId="{08418874-9BD7-4D5E-A756-8527CD494AC6}" destId="{E73689DF-F7DE-4BC6-B75A-3DD599CF297A}" srcOrd="1" destOrd="0" presId="urn:microsoft.com/office/officeart/2005/8/layout/hierarchy2"/>
    <dgm:cxn modelId="{B6CF9F71-0950-4D98-BB74-09A348ED4899}" type="presParOf" srcId="{0720A029-BDF4-4BB1-A406-883D71E53673}" destId="{1472F9CC-4BB8-4202-B4FE-72E430201B5C}" srcOrd="2" destOrd="0" presId="urn:microsoft.com/office/officeart/2005/8/layout/hierarchy2"/>
    <dgm:cxn modelId="{695FBCC0-825B-4393-BD3A-D20FAF8DE1B5}" type="presParOf" srcId="{1472F9CC-4BB8-4202-B4FE-72E430201B5C}" destId="{7824954E-6BCB-44A3-AAE9-80CCF08968BF}" srcOrd="0" destOrd="0" presId="urn:microsoft.com/office/officeart/2005/8/layout/hierarchy2"/>
    <dgm:cxn modelId="{818823DC-9691-4502-9358-55CAF0AAEDCB}" type="presParOf" srcId="{0720A029-BDF4-4BB1-A406-883D71E53673}" destId="{97D45A06-B830-4801-BACC-88D7A2A1D62F}" srcOrd="3" destOrd="0" presId="urn:microsoft.com/office/officeart/2005/8/layout/hierarchy2"/>
    <dgm:cxn modelId="{8517F44B-4660-407F-A51F-E04DD48A47B9}" type="presParOf" srcId="{97D45A06-B830-4801-BACC-88D7A2A1D62F}" destId="{D066BE2F-F54C-4346-A065-381F7E1B067B}" srcOrd="0" destOrd="0" presId="urn:microsoft.com/office/officeart/2005/8/layout/hierarchy2"/>
    <dgm:cxn modelId="{182A5E8C-BD21-4019-AC6F-693409FC2F3B}" type="presParOf" srcId="{97D45A06-B830-4801-BACC-88D7A2A1D62F}" destId="{8D8C90E0-A939-4F1D-9790-279B405FA52C}" srcOrd="1" destOrd="0" presId="urn:microsoft.com/office/officeart/2005/8/layout/hierarchy2"/>
    <dgm:cxn modelId="{B4BD883A-5B1C-4884-880B-ADE2FB0796EB}" type="presParOf" srcId="{0720A029-BDF4-4BB1-A406-883D71E53673}" destId="{EA6F108D-F9FB-465B-884E-9E638BC156D2}" srcOrd="4" destOrd="0" presId="urn:microsoft.com/office/officeart/2005/8/layout/hierarchy2"/>
    <dgm:cxn modelId="{408348F2-988C-4E97-8E50-BE212D884FAE}" type="presParOf" srcId="{EA6F108D-F9FB-465B-884E-9E638BC156D2}" destId="{C3D8F7F9-4A95-44E8-9633-8AF66C246A4B}" srcOrd="0" destOrd="0" presId="urn:microsoft.com/office/officeart/2005/8/layout/hierarchy2"/>
    <dgm:cxn modelId="{3B63E299-C063-4D05-ABE4-8ED258599D95}" type="presParOf" srcId="{0720A029-BDF4-4BB1-A406-883D71E53673}" destId="{C2437944-E672-41BF-8307-AD6FD4AFB03C}" srcOrd="5" destOrd="0" presId="urn:microsoft.com/office/officeart/2005/8/layout/hierarchy2"/>
    <dgm:cxn modelId="{2073B090-262A-42D7-B665-42A94D8C6F81}" type="presParOf" srcId="{C2437944-E672-41BF-8307-AD6FD4AFB03C}" destId="{AC792430-3DE1-4407-84B7-47AA4ECF1BE6}" srcOrd="0" destOrd="0" presId="urn:microsoft.com/office/officeart/2005/8/layout/hierarchy2"/>
    <dgm:cxn modelId="{1F0B6579-0A66-4ADB-B454-A74E8EBD4BFE}" type="presParOf" srcId="{C2437944-E672-41BF-8307-AD6FD4AFB03C}" destId="{349924DF-67E9-4195-9239-09D0D9F809D9}" srcOrd="1" destOrd="0" presId="urn:microsoft.com/office/officeart/2005/8/layout/hierarchy2"/>
    <dgm:cxn modelId="{6B004B9E-8F6A-4CB3-898E-5D2B88A4A07D}" type="presParOf" srcId="{0720A029-BDF4-4BB1-A406-883D71E53673}" destId="{FD3F6A36-25D2-4E9F-8351-5620DB474A8B}" srcOrd="6" destOrd="0" presId="urn:microsoft.com/office/officeart/2005/8/layout/hierarchy2"/>
    <dgm:cxn modelId="{0E9648D0-5F6E-4FC8-B3A6-9D65B41749E9}" type="presParOf" srcId="{FD3F6A36-25D2-4E9F-8351-5620DB474A8B}" destId="{A1948B3D-E32D-4BDD-B0AD-FF16D8880AFC}" srcOrd="0" destOrd="0" presId="urn:microsoft.com/office/officeart/2005/8/layout/hierarchy2"/>
    <dgm:cxn modelId="{3FC27EA7-840B-489E-9571-861C5E7E7744}" type="presParOf" srcId="{0720A029-BDF4-4BB1-A406-883D71E53673}" destId="{243B00BA-C02E-4C96-80A4-8F21E64573F6}" srcOrd="7" destOrd="0" presId="urn:microsoft.com/office/officeart/2005/8/layout/hierarchy2"/>
    <dgm:cxn modelId="{36C08CE8-DA28-47FA-9248-D357A90FBC5B}" type="presParOf" srcId="{243B00BA-C02E-4C96-80A4-8F21E64573F6}" destId="{ECA6DE6F-19D7-4B77-A855-38B16E53194C}" srcOrd="0" destOrd="0" presId="urn:microsoft.com/office/officeart/2005/8/layout/hierarchy2"/>
    <dgm:cxn modelId="{C9AEB78E-20A2-43A4-A920-4D09EE661617}" type="presParOf" srcId="{243B00BA-C02E-4C96-80A4-8F21E64573F6}" destId="{A11F09B0-29FA-4E65-80DD-8BD71274341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8C23CB-332D-4B03-AE0F-B24E0605ECD1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7CF9D163-FF04-432A-AC52-5BAACD3D1AF1}">
      <dgm:prSet phldrT="[Texto]" custT="1"/>
      <dgm:spPr/>
      <dgm:t>
        <a:bodyPr/>
        <a:lstStyle/>
        <a:p>
          <a:r>
            <a:rPr lang="es-ES" sz="2400" dirty="0" smtClean="0"/>
            <a:t>Acciones</a:t>
          </a:r>
          <a:endParaRPr lang="es-ES" sz="2400" dirty="0"/>
        </a:p>
      </dgm:t>
    </dgm:pt>
    <dgm:pt modelId="{9C495E21-52DE-4AF6-86DC-74CAE9771975}" type="parTrans" cxnId="{907C4F83-B651-4697-B050-61ED13BFFBA7}">
      <dgm:prSet/>
      <dgm:spPr/>
      <dgm:t>
        <a:bodyPr/>
        <a:lstStyle/>
        <a:p>
          <a:endParaRPr lang="es-ES" sz="2400"/>
        </a:p>
      </dgm:t>
    </dgm:pt>
    <dgm:pt modelId="{25500B3F-DD38-4483-A0FA-24422D6680C6}" type="sibTrans" cxnId="{907C4F83-B651-4697-B050-61ED13BFFBA7}">
      <dgm:prSet/>
      <dgm:spPr/>
      <dgm:t>
        <a:bodyPr/>
        <a:lstStyle/>
        <a:p>
          <a:endParaRPr lang="es-ES" sz="2400"/>
        </a:p>
      </dgm:t>
    </dgm:pt>
    <dgm:pt modelId="{A87989D4-9E09-4C14-A9C0-2D850D3361A6}">
      <dgm:prSet phldrT="[Texto]" custT="1"/>
      <dgm:spPr/>
      <dgm:t>
        <a:bodyPr/>
        <a:lstStyle/>
        <a:p>
          <a:r>
            <a:rPr lang="es-ES" sz="2400" dirty="0" smtClean="0"/>
            <a:t>Aislamiento inundación</a:t>
          </a:r>
          <a:endParaRPr lang="es-ES" sz="2400" dirty="0"/>
        </a:p>
      </dgm:t>
    </dgm:pt>
    <dgm:pt modelId="{D883104B-59B9-46BD-A78E-7AABE54B0C17}" type="parTrans" cxnId="{C1CE6E6B-0E15-42C1-AD47-4BD6D1DEF3FF}">
      <dgm:prSet custT="1"/>
      <dgm:spPr/>
      <dgm:t>
        <a:bodyPr/>
        <a:lstStyle/>
        <a:p>
          <a:endParaRPr lang="es-ES" sz="800"/>
        </a:p>
      </dgm:t>
    </dgm:pt>
    <dgm:pt modelId="{B924F4E5-72CC-4FE7-9199-3B953E700A59}" type="sibTrans" cxnId="{C1CE6E6B-0E15-42C1-AD47-4BD6D1DEF3FF}">
      <dgm:prSet/>
      <dgm:spPr/>
      <dgm:t>
        <a:bodyPr/>
        <a:lstStyle/>
        <a:p>
          <a:endParaRPr lang="es-ES" sz="2400"/>
        </a:p>
      </dgm:t>
    </dgm:pt>
    <dgm:pt modelId="{95E650D1-A097-4921-83F9-ED32364A207F}">
      <dgm:prSet phldrT="[Texto]" custT="1"/>
      <dgm:spPr/>
      <dgm:t>
        <a:bodyPr/>
        <a:lstStyle/>
        <a:p>
          <a:r>
            <a:rPr lang="es-ES" sz="2400" dirty="0" smtClean="0"/>
            <a:t>Bomba de achique</a:t>
          </a:r>
          <a:endParaRPr lang="es-ES" sz="2400" dirty="0"/>
        </a:p>
      </dgm:t>
    </dgm:pt>
    <dgm:pt modelId="{94DB5999-35C9-47C6-ABCE-6CAF4AE3A769}" type="parTrans" cxnId="{5D8F2F18-73B8-48AA-A985-8F6DB9BFF90B}">
      <dgm:prSet custT="1"/>
      <dgm:spPr/>
      <dgm:t>
        <a:bodyPr/>
        <a:lstStyle/>
        <a:p>
          <a:endParaRPr lang="es-ES" sz="700"/>
        </a:p>
      </dgm:t>
    </dgm:pt>
    <dgm:pt modelId="{8E7E3A77-F7CE-40C7-8F0A-84B19C4E4636}" type="sibTrans" cxnId="{5D8F2F18-73B8-48AA-A985-8F6DB9BFF90B}">
      <dgm:prSet/>
      <dgm:spPr/>
      <dgm:t>
        <a:bodyPr/>
        <a:lstStyle/>
        <a:p>
          <a:endParaRPr lang="es-ES" sz="2400"/>
        </a:p>
      </dgm:t>
    </dgm:pt>
    <dgm:pt modelId="{76B135B0-1DA2-4FCD-873E-C4F4057504E7}">
      <dgm:prSet phldrT="[Texto]" custT="1"/>
      <dgm:spPr/>
      <dgm:t>
        <a:bodyPr/>
        <a:lstStyle/>
        <a:p>
          <a:r>
            <a:rPr lang="es-ES" sz="2400" dirty="0" smtClean="0"/>
            <a:t>Control inundación</a:t>
          </a:r>
          <a:endParaRPr lang="es-ES" sz="2400" dirty="0"/>
        </a:p>
      </dgm:t>
    </dgm:pt>
    <dgm:pt modelId="{C0E95987-ACDA-4FD9-A8E8-693DC41B12A4}" type="parTrans" cxnId="{9B446763-1A66-46DD-802F-EA32EEE8C4A1}">
      <dgm:prSet custT="1"/>
      <dgm:spPr/>
      <dgm:t>
        <a:bodyPr/>
        <a:lstStyle/>
        <a:p>
          <a:endParaRPr lang="es-ES" sz="700"/>
        </a:p>
      </dgm:t>
    </dgm:pt>
    <dgm:pt modelId="{4724B25C-BA7D-4C80-8A4A-AEA99D4A5282}" type="sibTrans" cxnId="{9B446763-1A66-46DD-802F-EA32EEE8C4A1}">
      <dgm:prSet/>
      <dgm:spPr/>
      <dgm:t>
        <a:bodyPr/>
        <a:lstStyle/>
        <a:p>
          <a:endParaRPr lang="es-ES" sz="2400"/>
        </a:p>
      </dgm:t>
    </dgm:pt>
    <dgm:pt modelId="{3C93FC62-1B0B-40CA-B94E-E4743AA8F687}">
      <dgm:prSet phldrT="[Texto]" custT="1"/>
      <dgm:spPr/>
      <dgm:t>
        <a:bodyPr/>
        <a:lstStyle/>
        <a:p>
          <a:r>
            <a:rPr lang="es-ES" sz="2400" dirty="0" smtClean="0"/>
            <a:t>Taponamiento</a:t>
          </a:r>
          <a:endParaRPr lang="es-ES" sz="2400" dirty="0"/>
        </a:p>
      </dgm:t>
    </dgm:pt>
    <dgm:pt modelId="{65CA77C7-8E04-46A0-A253-F0A5BA273C15}" type="parTrans" cxnId="{23B01936-0CC6-4CC3-A147-E32295E7A920}">
      <dgm:prSet custT="1"/>
      <dgm:spPr/>
      <dgm:t>
        <a:bodyPr/>
        <a:lstStyle/>
        <a:p>
          <a:endParaRPr lang="es-ES" sz="700"/>
        </a:p>
      </dgm:t>
    </dgm:pt>
    <dgm:pt modelId="{6F817918-66A4-4103-BC5C-710B7D0CF872}" type="sibTrans" cxnId="{23B01936-0CC6-4CC3-A147-E32295E7A920}">
      <dgm:prSet/>
      <dgm:spPr/>
      <dgm:t>
        <a:bodyPr/>
        <a:lstStyle/>
        <a:p>
          <a:endParaRPr lang="es-ES" sz="2400"/>
        </a:p>
      </dgm:t>
    </dgm:pt>
    <dgm:pt modelId="{38F5946D-6730-49EE-86FC-D8566B533360}">
      <dgm:prSet phldrT="[Texto]" custT="1"/>
      <dgm:spPr/>
      <dgm:t>
        <a:bodyPr/>
        <a:lstStyle/>
        <a:p>
          <a:r>
            <a:rPr lang="es-ES" sz="2400" dirty="0" smtClean="0"/>
            <a:t>Escorar banda contraria</a:t>
          </a:r>
          <a:endParaRPr lang="es-ES" sz="2400" dirty="0"/>
        </a:p>
      </dgm:t>
    </dgm:pt>
    <dgm:pt modelId="{E7289203-680B-426E-89DE-931545FB7EFE}" type="parTrans" cxnId="{C4274E45-D768-4F35-880C-2E9707308890}">
      <dgm:prSet custT="1"/>
      <dgm:spPr/>
      <dgm:t>
        <a:bodyPr/>
        <a:lstStyle/>
        <a:p>
          <a:endParaRPr lang="es-ES" sz="500"/>
        </a:p>
      </dgm:t>
    </dgm:pt>
    <dgm:pt modelId="{9791E573-A6C8-4110-9C3E-8A352EA579E1}" type="sibTrans" cxnId="{C4274E45-D768-4F35-880C-2E9707308890}">
      <dgm:prSet/>
      <dgm:spPr/>
      <dgm:t>
        <a:bodyPr/>
        <a:lstStyle/>
        <a:p>
          <a:endParaRPr lang="es-ES" sz="1800"/>
        </a:p>
      </dgm:t>
    </dgm:pt>
    <dgm:pt modelId="{9842D0E6-CB80-48AC-A6A7-D57A693F5F01}" type="pres">
      <dgm:prSet presAssocID="{1F8C23CB-332D-4B03-AE0F-B24E0605ECD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BDE5390-0CED-48A1-9078-A2BB9D2AEEAA}" type="pres">
      <dgm:prSet presAssocID="{7CF9D163-FF04-432A-AC52-5BAACD3D1AF1}" presName="root1" presStyleCnt="0"/>
      <dgm:spPr/>
    </dgm:pt>
    <dgm:pt modelId="{FD45052A-F891-407D-A51F-19546B1356E9}" type="pres">
      <dgm:prSet presAssocID="{7CF9D163-FF04-432A-AC52-5BAACD3D1AF1}" presName="LevelOneTextNode" presStyleLbl="node0" presStyleIdx="0" presStyleCnt="1" custLinFactNeighborX="2897" custLinFactNeighborY="4486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720A029-BDF4-4BB1-A406-883D71E53673}" type="pres">
      <dgm:prSet presAssocID="{7CF9D163-FF04-432A-AC52-5BAACD3D1AF1}" presName="level2hierChild" presStyleCnt="0"/>
      <dgm:spPr/>
    </dgm:pt>
    <dgm:pt modelId="{9F59369D-D195-4A70-8AFB-2CCE307A19B9}" type="pres">
      <dgm:prSet presAssocID="{D883104B-59B9-46BD-A78E-7AABE54B0C17}" presName="conn2-1" presStyleLbl="parChTrans1D2" presStyleIdx="0" presStyleCnt="5"/>
      <dgm:spPr/>
      <dgm:t>
        <a:bodyPr/>
        <a:lstStyle/>
        <a:p>
          <a:endParaRPr lang="es-ES"/>
        </a:p>
      </dgm:t>
    </dgm:pt>
    <dgm:pt modelId="{0FDBD6AF-38FB-48FF-ACD0-0E848DED43EC}" type="pres">
      <dgm:prSet presAssocID="{D883104B-59B9-46BD-A78E-7AABE54B0C17}" presName="connTx" presStyleLbl="parChTrans1D2" presStyleIdx="0" presStyleCnt="5"/>
      <dgm:spPr/>
      <dgm:t>
        <a:bodyPr/>
        <a:lstStyle/>
        <a:p>
          <a:endParaRPr lang="es-ES"/>
        </a:p>
      </dgm:t>
    </dgm:pt>
    <dgm:pt modelId="{08418874-9BD7-4D5E-A756-8527CD494AC6}" type="pres">
      <dgm:prSet presAssocID="{A87989D4-9E09-4C14-A9C0-2D850D3361A6}" presName="root2" presStyleCnt="0"/>
      <dgm:spPr/>
    </dgm:pt>
    <dgm:pt modelId="{5CBE6E29-46F4-481F-96C7-16A62727CC67}" type="pres">
      <dgm:prSet presAssocID="{A87989D4-9E09-4C14-A9C0-2D850D3361A6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73689DF-F7DE-4BC6-B75A-3DD599CF297A}" type="pres">
      <dgm:prSet presAssocID="{A87989D4-9E09-4C14-A9C0-2D850D3361A6}" presName="level3hierChild" presStyleCnt="0"/>
      <dgm:spPr/>
    </dgm:pt>
    <dgm:pt modelId="{1472F9CC-4BB8-4202-B4FE-72E430201B5C}" type="pres">
      <dgm:prSet presAssocID="{94DB5999-35C9-47C6-ABCE-6CAF4AE3A769}" presName="conn2-1" presStyleLbl="parChTrans1D2" presStyleIdx="1" presStyleCnt="5"/>
      <dgm:spPr/>
      <dgm:t>
        <a:bodyPr/>
        <a:lstStyle/>
        <a:p>
          <a:endParaRPr lang="es-ES"/>
        </a:p>
      </dgm:t>
    </dgm:pt>
    <dgm:pt modelId="{7824954E-6BCB-44A3-AAE9-80CCF08968BF}" type="pres">
      <dgm:prSet presAssocID="{94DB5999-35C9-47C6-ABCE-6CAF4AE3A769}" presName="connTx" presStyleLbl="parChTrans1D2" presStyleIdx="1" presStyleCnt="5"/>
      <dgm:spPr/>
      <dgm:t>
        <a:bodyPr/>
        <a:lstStyle/>
        <a:p>
          <a:endParaRPr lang="es-ES"/>
        </a:p>
      </dgm:t>
    </dgm:pt>
    <dgm:pt modelId="{97D45A06-B830-4801-BACC-88D7A2A1D62F}" type="pres">
      <dgm:prSet presAssocID="{95E650D1-A097-4921-83F9-ED32364A207F}" presName="root2" presStyleCnt="0"/>
      <dgm:spPr/>
    </dgm:pt>
    <dgm:pt modelId="{D066BE2F-F54C-4346-A065-381F7E1B067B}" type="pres">
      <dgm:prSet presAssocID="{95E650D1-A097-4921-83F9-ED32364A207F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D8C90E0-A939-4F1D-9790-279B405FA52C}" type="pres">
      <dgm:prSet presAssocID="{95E650D1-A097-4921-83F9-ED32364A207F}" presName="level3hierChild" presStyleCnt="0"/>
      <dgm:spPr/>
    </dgm:pt>
    <dgm:pt modelId="{EA6F108D-F9FB-465B-884E-9E638BC156D2}" type="pres">
      <dgm:prSet presAssocID="{C0E95987-ACDA-4FD9-A8E8-693DC41B12A4}" presName="conn2-1" presStyleLbl="parChTrans1D2" presStyleIdx="2" presStyleCnt="5"/>
      <dgm:spPr/>
      <dgm:t>
        <a:bodyPr/>
        <a:lstStyle/>
        <a:p>
          <a:endParaRPr lang="es-ES"/>
        </a:p>
      </dgm:t>
    </dgm:pt>
    <dgm:pt modelId="{C3D8F7F9-4A95-44E8-9633-8AF66C246A4B}" type="pres">
      <dgm:prSet presAssocID="{C0E95987-ACDA-4FD9-A8E8-693DC41B12A4}" presName="connTx" presStyleLbl="parChTrans1D2" presStyleIdx="2" presStyleCnt="5"/>
      <dgm:spPr/>
      <dgm:t>
        <a:bodyPr/>
        <a:lstStyle/>
        <a:p>
          <a:endParaRPr lang="es-ES"/>
        </a:p>
      </dgm:t>
    </dgm:pt>
    <dgm:pt modelId="{C2437944-E672-41BF-8307-AD6FD4AFB03C}" type="pres">
      <dgm:prSet presAssocID="{76B135B0-1DA2-4FCD-873E-C4F4057504E7}" presName="root2" presStyleCnt="0"/>
      <dgm:spPr/>
    </dgm:pt>
    <dgm:pt modelId="{AC792430-3DE1-4407-84B7-47AA4ECF1BE6}" type="pres">
      <dgm:prSet presAssocID="{76B135B0-1DA2-4FCD-873E-C4F4057504E7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9924DF-67E9-4195-9239-09D0D9F809D9}" type="pres">
      <dgm:prSet presAssocID="{76B135B0-1DA2-4FCD-873E-C4F4057504E7}" presName="level3hierChild" presStyleCnt="0"/>
      <dgm:spPr/>
    </dgm:pt>
    <dgm:pt modelId="{FD3F6A36-25D2-4E9F-8351-5620DB474A8B}" type="pres">
      <dgm:prSet presAssocID="{65CA77C7-8E04-46A0-A253-F0A5BA273C15}" presName="conn2-1" presStyleLbl="parChTrans1D2" presStyleIdx="3" presStyleCnt="5"/>
      <dgm:spPr/>
      <dgm:t>
        <a:bodyPr/>
        <a:lstStyle/>
        <a:p>
          <a:endParaRPr lang="es-ES"/>
        </a:p>
      </dgm:t>
    </dgm:pt>
    <dgm:pt modelId="{A1948B3D-E32D-4BDD-B0AD-FF16D8880AFC}" type="pres">
      <dgm:prSet presAssocID="{65CA77C7-8E04-46A0-A253-F0A5BA273C15}" presName="connTx" presStyleLbl="parChTrans1D2" presStyleIdx="3" presStyleCnt="5"/>
      <dgm:spPr/>
      <dgm:t>
        <a:bodyPr/>
        <a:lstStyle/>
        <a:p>
          <a:endParaRPr lang="es-ES"/>
        </a:p>
      </dgm:t>
    </dgm:pt>
    <dgm:pt modelId="{243B00BA-C02E-4C96-80A4-8F21E64573F6}" type="pres">
      <dgm:prSet presAssocID="{3C93FC62-1B0B-40CA-B94E-E4743AA8F687}" presName="root2" presStyleCnt="0"/>
      <dgm:spPr/>
    </dgm:pt>
    <dgm:pt modelId="{ECA6DE6F-19D7-4B77-A855-38B16E53194C}" type="pres">
      <dgm:prSet presAssocID="{3C93FC62-1B0B-40CA-B94E-E4743AA8F687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11F09B0-29FA-4E65-80DD-8BD712743419}" type="pres">
      <dgm:prSet presAssocID="{3C93FC62-1B0B-40CA-B94E-E4743AA8F687}" presName="level3hierChild" presStyleCnt="0"/>
      <dgm:spPr/>
    </dgm:pt>
    <dgm:pt modelId="{B70F0B15-CE25-42A1-8744-F887B98EFB10}" type="pres">
      <dgm:prSet presAssocID="{E7289203-680B-426E-89DE-931545FB7EFE}" presName="conn2-1" presStyleLbl="parChTrans1D2" presStyleIdx="4" presStyleCnt="5"/>
      <dgm:spPr/>
      <dgm:t>
        <a:bodyPr/>
        <a:lstStyle/>
        <a:p>
          <a:endParaRPr lang="es-ES"/>
        </a:p>
      </dgm:t>
    </dgm:pt>
    <dgm:pt modelId="{121D7D30-5517-43E7-A0E5-66749E505A45}" type="pres">
      <dgm:prSet presAssocID="{E7289203-680B-426E-89DE-931545FB7EFE}" presName="connTx" presStyleLbl="parChTrans1D2" presStyleIdx="4" presStyleCnt="5"/>
      <dgm:spPr/>
      <dgm:t>
        <a:bodyPr/>
        <a:lstStyle/>
        <a:p>
          <a:endParaRPr lang="es-ES"/>
        </a:p>
      </dgm:t>
    </dgm:pt>
    <dgm:pt modelId="{99FAEC60-BE57-4EE7-953B-3A96F6600229}" type="pres">
      <dgm:prSet presAssocID="{38F5946D-6730-49EE-86FC-D8566B533360}" presName="root2" presStyleCnt="0"/>
      <dgm:spPr/>
    </dgm:pt>
    <dgm:pt modelId="{AE5FDBD9-C4CB-4E80-95DF-8875BDB5543C}" type="pres">
      <dgm:prSet presAssocID="{38F5946D-6730-49EE-86FC-D8566B53336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797A8C0-CC36-48E5-A03E-C8A5916D404F}" type="pres">
      <dgm:prSet presAssocID="{38F5946D-6730-49EE-86FC-D8566B533360}" presName="level3hierChild" presStyleCnt="0"/>
      <dgm:spPr/>
    </dgm:pt>
  </dgm:ptLst>
  <dgm:cxnLst>
    <dgm:cxn modelId="{27E7880D-ED2C-496C-BC8E-2DCBA0F62C73}" type="presOf" srcId="{7CF9D163-FF04-432A-AC52-5BAACD3D1AF1}" destId="{FD45052A-F891-407D-A51F-19546B1356E9}" srcOrd="0" destOrd="0" presId="urn:microsoft.com/office/officeart/2005/8/layout/hierarchy2"/>
    <dgm:cxn modelId="{F132F34D-08DF-4E13-911B-DC2600B9FC2C}" type="presOf" srcId="{95E650D1-A097-4921-83F9-ED32364A207F}" destId="{D066BE2F-F54C-4346-A065-381F7E1B067B}" srcOrd="0" destOrd="0" presId="urn:microsoft.com/office/officeart/2005/8/layout/hierarchy2"/>
    <dgm:cxn modelId="{72C860FA-F622-42D8-B36A-BC14059646FD}" type="presOf" srcId="{D883104B-59B9-46BD-A78E-7AABE54B0C17}" destId="{9F59369D-D195-4A70-8AFB-2CCE307A19B9}" srcOrd="0" destOrd="0" presId="urn:microsoft.com/office/officeart/2005/8/layout/hierarchy2"/>
    <dgm:cxn modelId="{9B446763-1A66-46DD-802F-EA32EEE8C4A1}" srcId="{7CF9D163-FF04-432A-AC52-5BAACD3D1AF1}" destId="{76B135B0-1DA2-4FCD-873E-C4F4057504E7}" srcOrd="2" destOrd="0" parTransId="{C0E95987-ACDA-4FD9-A8E8-693DC41B12A4}" sibTransId="{4724B25C-BA7D-4C80-8A4A-AEA99D4A5282}"/>
    <dgm:cxn modelId="{A56559A5-1FB3-46F2-BEE8-EEA096D92AE7}" type="presOf" srcId="{A87989D4-9E09-4C14-A9C0-2D850D3361A6}" destId="{5CBE6E29-46F4-481F-96C7-16A62727CC67}" srcOrd="0" destOrd="0" presId="urn:microsoft.com/office/officeart/2005/8/layout/hierarchy2"/>
    <dgm:cxn modelId="{94E88A91-1D89-482D-BB87-F6F1BCC8882E}" type="presOf" srcId="{C0E95987-ACDA-4FD9-A8E8-693DC41B12A4}" destId="{EA6F108D-F9FB-465B-884E-9E638BC156D2}" srcOrd="0" destOrd="0" presId="urn:microsoft.com/office/officeart/2005/8/layout/hierarchy2"/>
    <dgm:cxn modelId="{EB99B0ED-0602-4152-9FB5-66D547DC3D3C}" type="presOf" srcId="{94DB5999-35C9-47C6-ABCE-6CAF4AE3A769}" destId="{1472F9CC-4BB8-4202-B4FE-72E430201B5C}" srcOrd="0" destOrd="0" presId="urn:microsoft.com/office/officeart/2005/8/layout/hierarchy2"/>
    <dgm:cxn modelId="{AB8D5DAE-47C0-4791-8EF2-E1CD61639FA0}" type="presOf" srcId="{3C93FC62-1B0B-40CA-B94E-E4743AA8F687}" destId="{ECA6DE6F-19D7-4B77-A855-38B16E53194C}" srcOrd="0" destOrd="0" presId="urn:microsoft.com/office/officeart/2005/8/layout/hierarchy2"/>
    <dgm:cxn modelId="{914A4F49-A455-4599-959B-4E4EA97AC372}" type="presOf" srcId="{65CA77C7-8E04-46A0-A253-F0A5BA273C15}" destId="{FD3F6A36-25D2-4E9F-8351-5620DB474A8B}" srcOrd="0" destOrd="0" presId="urn:microsoft.com/office/officeart/2005/8/layout/hierarchy2"/>
    <dgm:cxn modelId="{EE88DCDA-D6FE-4E91-BCCD-81DFAC96DF0E}" type="presOf" srcId="{E7289203-680B-426E-89DE-931545FB7EFE}" destId="{B70F0B15-CE25-42A1-8744-F887B98EFB10}" srcOrd="0" destOrd="0" presId="urn:microsoft.com/office/officeart/2005/8/layout/hierarchy2"/>
    <dgm:cxn modelId="{C1CE6E6B-0E15-42C1-AD47-4BD6D1DEF3FF}" srcId="{7CF9D163-FF04-432A-AC52-5BAACD3D1AF1}" destId="{A87989D4-9E09-4C14-A9C0-2D850D3361A6}" srcOrd="0" destOrd="0" parTransId="{D883104B-59B9-46BD-A78E-7AABE54B0C17}" sibTransId="{B924F4E5-72CC-4FE7-9199-3B953E700A59}"/>
    <dgm:cxn modelId="{A473E1AD-C1C3-4E76-9B80-633AEEC69597}" type="presOf" srcId="{38F5946D-6730-49EE-86FC-D8566B533360}" destId="{AE5FDBD9-C4CB-4E80-95DF-8875BDB5543C}" srcOrd="0" destOrd="0" presId="urn:microsoft.com/office/officeart/2005/8/layout/hierarchy2"/>
    <dgm:cxn modelId="{907C4F83-B651-4697-B050-61ED13BFFBA7}" srcId="{1F8C23CB-332D-4B03-AE0F-B24E0605ECD1}" destId="{7CF9D163-FF04-432A-AC52-5BAACD3D1AF1}" srcOrd="0" destOrd="0" parTransId="{9C495E21-52DE-4AF6-86DC-74CAE9771975}" sibTransId="{25500B3F-DD38-4483-A0FA-24422D6680C6}"/>
    <dgm:cxn modelId="{CB973322-F065-40E1-AC19-EA8B670CE6C7}" type="presOf" srcId="{65CA77C7-8E04-46A0-A253-F0A5BA273C15}" destId="{A1948B3D-E32D-4BDD-B0AD-FF16D8880AFC}" srcOrd="1" destOrd="0" presId="urn:microsoft.com/office/officeart/2005/8/layout/hierarchy2"/>
    <dgm:cxn modelId="{09CCEDE6-C08C-4DF4-9669-FA743754F25A}" type="presOf" srcId="{1F8C23CB-332D-4B03-AE0F-B24E0605ECD1}" destId="{9842D0E6-CB80-48AC-A6A7-D57A693F5F01}" srcOrd="0" destOrd="0" presId="urn:microsoft.com/office/officeart/2005/8/layout/hierarchy2"/>
    <dgm:cxn modelId="{5D8F2F18-73B8-48AA-A985-8F6DB9BFF90B}" srcId="{7CF9D163-FF04-432A-AC52-5BAACD3D1AF1}" destId="{95E650D1-A097-4921-83F9-ED32364A207F}" srcOrd="1" destOrd="0" parTransId="{94DB5999-35C9-47C6-ABCE-6CAF4AE3A769}" sibTransId="{8E7E3A77-F7CE-40C7-8F0A-84B19C4E4636}"/>
    <dgm:cxn modelId="{577B3DB9-A9DB-44F0-A6E1-622CB1E7D18E}" type="presOf" srcId="{76B135B0-1DA2-4FCD-873E-C4F4057504E7}" destId="{AC792430-3DE1-4407-84B7-47AA4ECF1BE6}" srcOrd="0" destOrd="0" presId="urn:microsoft.com/office/officeart/2005/8/layout/hierarchy2"/>
    <dgm:cxn modelId="{6009C5C1-98B6-4D5E-84D4-C904587756FF}" type="presOf" srcId="{94DB5999-35C9-47C6-ABCE-6CAF4AE3A769}" destId="{7824954E-6BCB-44A3-AAE9-80CCF08968BF}" srcOrd="1" destOrd="0" presId="urn:microsoft.com/office/officeart/2005/8/layout/hierarchy2"/>
    <dgm:cxn modelId="{82A0BAA3-3099-4B63-8D5D-97B134597720}" type="presOf" srcId="{E7289203-680B-426E-89DE-931545FB7EFE}" destId="{121D7D30-5517-43E7-A0E5-66749E505A45}" srcOrd="1" destOrd="0" presId="urn:microsoft.com/office/officeart/2005/8/layout/hierarchy2"/>
    <dgm:cxn modelId="{23B01936-0CC6-4CC3-A147-E32295E7A920}" srcId="{7CF9D163-FF04-432A-AC52-5BAACD3D1AF1}" destId="{3C93FC62-1B0B-40CA-B94E-E4743AA8F687}" srcOrd="3" destOrd="0" parTransId="{65CA77C7-8E04-46A0-A253-F0A5BA273C15}" sibTransId="{6F817918-66A4-4103-BC5C-710B7D0CF872}"/>
    <dgm:cxn modelId="{C4274E45-D768-4F35-880C-2E9707308890}" srcId="{7CF9D163-FF04-432A-AC52-5BAACD3D1AF1}" destId="{38F5946D-6730-49EE-86FC-D8566B533360}" srcOrd="4" destOrd="0" parTransId="{E7289203-680B-426E-89DE-931545FB7EFE}" sibTransId="{9791E573-A6C8-4110-9C3E-8A352EA579E1}"/>
    <dgm:cxn modelId="{EA275B04-0E3B-4493-B061-8E2A4A8C027C}" type="presOf" srcId="{D883104B-59B9-46BD-A78E-7AABE54B0C17}" destId="{0FDBD6AF-38FB-48FF-ACD0-0E848DED43EC}" srcOrd="1" destOrd="0" presId="urn:microsoft.com/office/officeart/2005/8/layout/hierarchy2"/>
    <dgm:cxn modelId="{12E5422D-30F6-41F1-99CE-2E6242C6DFB2}" type="presOf" srcId="{C0E95987-ACDA-4FD9-A8E8-693DC41B12A4}" destId="{C3D8F7F9-4A95-44E8-9633-8AF66C246A4B}" srcOrd="1" destOrd="0" presId="urn:microsoft.com/office/officeart/2005/8/layout/hierarchy2"/>
    <dgm:cxn modelId="{F78B7A27-1B62-4141-87D1-063802791996}" type="presParOf" srcId="{9842D0E6-CB80-48AC-A6A7-D57A693F5F01}" destId="{7BDE5390-0CED-48A1-9078-A2BB9D2AEEAA}" srcOrd="0" destOrd="0" presId="urn:microsoft.com/office/officeart/2005/8/layout/hierarchy2"/>
    <dgm:cxn modelId="{2F5DE6C4-4714-49E8-92D8-CD0F944F9A85}" type="presParOf" srcId="{7BDE5390-0CED-48A1-9078-A2BB9D2AEEAA}" destId="{FD45052A-F891-407D-A51F-19546B1356E9}" srcOrd="0" destOrd="0" presId="urn:microsoft.com/office/officeart/2005/8/layout/hierarchy2"/>
    <dgm:cxn modelId="{FA902083-663D-4CA2-9549-FFEE11637431}" type="presParOf" srcId="{7BDE5390-0CED-48A1-9078-A2BB9D2AEEAA}" destId="{0720A029-BDF4-4BB1-A406-883D71E53673}" srcOrd="1" destOrd="0" presId="urn:microsoft.com/office/officeart/2005/8/layout/hierarchy2"/>
    <dgm:cxn modelId="{6AFDA735-A3C8-4FA9-AF82-5F71F8C789C0}" type="presParOf" srcId="{0720A029-BDF4-4BB1-A406-883D71E53673}" destId="{9F59369D-D195-4A70-8AFB-2CCE307A19B9}" srcOrd="0" destOrd="0" presId="urn:microsoft.com/office/officeart/2005/8/layout/hierarchy2"/>
    <dgm:cxn modelId="{7D599F89-DBB1-436A-A5DF-C5DF50B6EBDE}" type="presParOf" srcId="{9F59369D-D195-4A70-8AFB-2CCE307A19B9}" destId="{0FDBD6AF-38FB-48FF-ACD0-0E848DED43EC}" srcOrd="0" destOrd="0" presId="urn:microsoft.com/office/officeart/2005/8/layout/hierarchy2"/>
    <dgm:cxn modelId="{EB76BE0A-E015-4552-80BD-76037563758E}" type="presParOf" srcId="{0720A029-BDF4-4BB1-A406-883D71E53673}" destId="{08418874-9BD7-4D5E-A756-8527CD494AC6}" srcOrd="1" destOrd="0" presId="urn:microsoft.com/office/officeart/2005/8/layout/hierarchy2"/>
    <dgm:cxn modelId="{930BA2F3-06A5-48A3-A837-63A2EF3BA28A}" type="presParOf" srcId="{08418874-9BD7-4D5E-A756-8527CD494AC6}" destId="{5CBE6E29-46F4-481F-96C7-16A62727CC67}" srcOrd="0" destOrd="0" presId="urn:microsoft.com/office/officeart/2005/8/layout/hierarchy2"/>
    <dgm:cxn modelId="{10FDBF7B-EE33-4A51-9CCE-6887C46BC352}" type="presParOf" srcId="{08418874-9BD7-4D5E-A756-8527CD494AC6}" destId="{E73689DF-F7DE-4BC6-B75A-3DD599CF297A}" srcOrd="1" destOrd="0" presId="urn:microsoft.com/office/officeart/2005/8/layout/hierarchy2"/>
    <dgm:cxn modelId="{4D9C69E1-C89E-40E0-931E-791FB980F376}" type="presParOf" srcId="{0720A029-BDF4-4BB1-A406-883D71E53673}" destId="{1472F9CC-4BB8-4202-B4FE-72E430201B5C}" srcOrd="2" destOrd="0" presId="urn:microsoft.com/office/officeart/2005/8/layout/hierarchy2"/>
    <dgm:cxn modelId="{758905CB-996A-40E9-AE89-540F0F0C1469}" type="presParOf" srcId="{1472F9CC-4BB8-4202-B4FE-72E430201B5C}" destId="{7824954E-6BCB-44A3-AAE9-80CCF08968BF}" srcOrd="0" destOrd="0" presId="urn:microsoft.com/office/officeart/2005/8/layout/hierarchy2"/>
    <dgm:cxn modelId="{15930825-511D-4CA8-A525-A62EB310ABD4}" type="presParOf" srcId="{0720A029-BDF4-4BB1-A406-883D71E53673}" destId="{97D45A06-B830-4801-BACC-88D7A2A1D62F}" srcOrd="3" destOrd="0" presId="urn:microsoft.com/office/officeart/2005/8/layout/hierarchy2"/>
    <dgm:cxn modelId="{1590BF0F-E70F-4822-A859-9AA1629E5A5E}" type="presParOf" srcId="{97D45A06-B830-4801-BACC-88D7A2A1D62F}" destId="{D066BE2F-F54C-4346-A065-381F7E1B067B}" srcOrd="0" destOrd="0" presId="urn:microsoft.com/office/officeart/2005/8/layout/hierarchy2"/>
    <dgm:cxn modelId="{68A4AD4A-7615-4E79-AF1C-E4BDCAB11AAF}" type="presParOf" srcId="{97D45A06-B830-4801-BACC-88D7A2A1D62F}" destId="{8D8C90E0-A939-4F1D-9790-279B405FA52C}" srcOrd="1" destOrd="0" presId="urn:microsoft.com/office/officeart/2005/8/layout/hierarchy2"/>
    <dgm:cxn modelId="{9111D1A7-08F2-4715-98FE-9B9406AC609C}" type="presParOf" srcId="{0720A029-BDF4-4BB1-A406-883D71E53673}" destId="{EA6F108D-F9FB-465B-884E-9E638BC156D2}" srcOrd="4" destOrd="0" presId="urn:microsoft.com/office/officeart/2005/8/layout/hierarchy2"/>
    <dgm:cxn modelId="{2FF989C4-5946-4BF6-9F8B-893932F8D787}" type="presParOf" srcId="{EA6F108D-F9FB-465B-884E-9E638BC156D2}" destId="{C3D8F7F9-4A95-44E8-9633-8AF66C246A4B}" srcOrd="0" destOrd="0" presId="urn:microsoft.com/office/officeart/2005/8/layout/hierarchy2"/>
    <dgm:cxn modelId="{68401970-AA8F-424F-A947-BC246CC47A7C}" type="presParOf" srcId="{0720A029-BDF4-4BB1-A406-883D71E53673}" destId="{C2437944-E672-41BF-8307-AD6FD4AFB03C}" srcOrd="5" destOrd="0" presId="urn:microsoft.com/office/officeart/2005/8/layout/hierarchy2"/>
    <dgm:cxn modelId="{93FBC632-F051-4D9D-91D7-4F3D7BF1416C}" type="presParOf" srcId="{C2437944-E672-41BF-8307-AD6FD4AFB03C}" destId="{AC792430-3DE1-4407-84B7-47AA4ECF1BE6}" srcOrd="0" destOrd="0" presId="urn:microsoft.com/office/officeart/2005/8/layout/hierarchy2"/>
    <dgm:cxn modelId="{FCDAE237-6B50-460A-B6BB-8F9A6AB875F3}" type="presParOf" srcId="{C2437944-E672-41BF-8307-AD6FD4AFB03C}" destId="{349924DF-67E9-4195-9239-09D0D9F809D9}" srcOrd="1" destOrd="0" presId="urn:microsoft.com/office/officeart/2005/8/layout/hierarchy2"/>
    <dgm:cxn modelId="{22A797D6-20CE-4FF5-8B19-7685BD724865}" type="presParOf" srcId="{0720A029-BDF4-4BB1-A406-883D71E53673}" destId="{FD3F6A36-25D2-4E9F-8351-5620DB474A8B}" srcOrd="6" destOrd="0" presId="urn:microsoft.com/office/officeart/2005/8/layout/hierarchy2"/>
    <dgm:cxn modelId="{15C2A4FC-4447-4B84-8149-9660CF92EB46}" type="presParOf" srcId="{FD3F6A36-25D2-4E9F-8351-5620DB474A8B}" destId="{A1948B3D-E32D-4BDD-B0AD-FF16D8880AFC}" srcOrd="0" destOrd="0" presId="urn:microsoft.com/office/officeart/2005/8/layout/hierarchy2"/>
    <dgm:cxn modelId="{368BD177-7E3D-4ED1-B821-262FB792651D}" type="presParOf" srcId="{0720A029-BDF4-4BB1-A406-883D71E53673}" destId="{243B00BA-C02E-4C96-80A4-8F21E64573F6}" srcOrd="7" destOrd="0" presId="urn:microsoft.com/office/officeart/2005/8/layout/hierarchy2"/>
    <dgm:cxn modelId="{8E8A798E-0CCF-4BD8-A1F1-C42D33935495}" type="presParOf" srcId="{243B00BA-C02E-4C96-80A4-8F21E64573F6}" destId="{ECA6DE6F-19D7-4B77-A855-38B16E53194C}" srcOrd="0" destOrd="0" presId="urn:microsoft.com/office/officeart/2005/8/layout/hierarchy2"/>
    <dgm:cxn modelId="{7D0195B3-7D6D-4E7A-A611-72E6A5A0785E}" type="presParOf" srcId="{243B00BA-C02E-4C96-80A4-8F21E64573F6}" destId="{A11F09B0-29FA-4E65-80DD-8BD712743419}" srcOrd="1" destOrd="0" presId="urn:microsoft.com/office/officeart/2005/8/layout/hierarchy2"/>
    <dgm:cxn modelId="{5D06FB24-3685-4B62-AC16-A0CB8136B33C}" type="presParOf" srcId="{0720A029-BDF4-4BB1-A406-883D71E53673}" destId="{B70F0B15-CE25-42A1-8744-F887B98EFB10}" srcOrd="8" destOrd="0" presId="urn:microsoft.com/office/officeart/2005/8/layout/hierarchy2"/>
    <dgm:cxn modelId="{4539F569-6F61-4081-BAF8-88700532DEAD}" type="presParOf" srcId="{B70F0B15-CE25-42A1-8744-F887B98EFB10}" destId="{121D7D30-5517-43E7-A0E5-66749E505A45}" srcOrd="0" destOrd="0" presId="urn:microsoft.com/office/officeart/2005/8/layout/hierarchy2"/>
    <dgm:cxn modelId="{8C02C72B-79C7-498C-B360-F4F3C6BB5B00}" type="presParOf" srcId="{0720A029-BDF4-4BB1-A406-883D71E53673}" destId="{99FAEC60-BE57-4EE7-953B-3A96F6600229}" srcOrd="9" destOrd="0" presId="urn:microsoft.com/office/officeart/2005/8/layout/hierarchy2"/>
    <dgm:cxn modelId="{1C904C17-3643-451C-A336-37D35FE52493}" type="presParOf" srcId="{99FAEC60-BE57-4EE7-953B-3A96F6600229}" destId="{AE5FDBD9-C4CB-4E80-95DF-8875BDB5543C}" srcOrd="0" destOrd="0" presId="urn:microsoft.com/office/officeart/2005/8/layout/hierarchy2"/>
    <dgm:cxn modelId="{18049B8E-D27C-48E4-8410-751528BCCB67}" type="presParOf" srcId="{99FAEC60-BE57-4EE7-953B-3A96F6600229}" destId="{6797A8C0-CC36-48E5-A03E-C8A5916D404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1F1753-25CB-4F34-9D50-261FB3D65D83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28B2AB05-5DA5-4C15-9A15-06FEA636839B}">
      <dgm:prSet phldrT="[Texto]"/>
      <dgm:spPr/>
      <dgm:t>
        <a:bodyPr/>
        <a:lstStyle/>
        <a:p>
          <a:r>
            <a:rPr lang="es-ES" dirty="0" smtClean="0"/>
            <a:t>Fuego</a:t>
          </a:r>
          <a:endParaRPr lang="es-ES" dirty="0"/>
        </a:p>
      </dgm:t>
    </dgm:pt>
    <dgm:pt modelId="{C1A34F75-E93B-4C07-9E0B-B9F3D392743E}" type="parTrans" cxnId="{4A7E1FD1-404B-41D4-802C-3CF82CEE4F0E}">
      <dgm:prSet/>
      <dgm:spPr/>
      <dgm:t>
        <a:bodyPr/>
        <a:lstStyle/>
        <a:p>
          <a:endParaRPr lang="es-ES"/>
        </a:p>
      </dgm:t>
    </dgm:pt>
    <dgm:pt modelId="{1A6B032D-5672-4DA9-903C-E81DB48B4D2B}" type="sibTrans" cxnId="{4A7E1FD1-404B-41D4-802C-3CF82CEE4F0E}">
      <dgm:prSet/>
      <dgm:spPr/>
      <dgm:t>
        <a:bodyPr/>
        <a:lstStyle/>
        <a:p>
          <a:endParaRPr lang="es-ES"/>
        </a:p>
      </dgm:t>
    </dgm:pt>
    <dgm:pt modelId="{00E4FFAF-EC0B-451A-9095-EB30231F65DF}">
      <dgm:prSet phldrT="[Texto]"/>
      <dgm:spPr/>
      <dgm:t>
        <a:bodyPr/>
        <a:lstStyle/>
        <a:p>
          <a:r>
            <a:rPr lang="es-ES" dirty="0" smtClean="0"/>
            <a:t>Clase A</a:t>
          </a:r>
          <a:endParaRPr lang="es-ES" dirty="0"/>
        </a:p>
      </dgm:t>
    </dgm:pt>
    <dgm:pt modelId="{CF4BF760-0C00-41AA-BB28-02C004F3ADBD}" type="parTrans" cxnId="{8EE0E428-0B9D-4EF8-B6B9-4E6C2EB5F981}">
      <dgm:prSet/>
      <dgm:spPr/>
      <dgm:t>
        <a:bodyPr/>
        <a:lstStyle/>
        <a:p>
          <a:endParaRPr lang="es-ES"/>
        </a:p>
      </dgm:t>
    </dgm:pt>
    <dgm:pt modelId="{04299769-47A4-4A20-9797-6749A182BBDC}" type="sibTrans" cxnId="{8EE0E428-0B9D-4EF8-B6B9-4E6C2EB5F981}">
      <dgm:prSet/>
      <dgm:spPr/>
      <dgm:t>
        <a:bodyPr/>
        <a:lstStyle/>
        <a:p>
          <a:endParaRPr lang="es-ES"/>
        </a:p>
      </dgm:t>
    </dgm:pt>
    <dgm:pt modelId="{14FA80E3-F5D6-4376-8F4C-92A2B42AA593}">
      <dgm:prSet phldrT="[Texto]"/>
      <dgm:spPr/>
      <dgm:t>
        <a:bodyPr/>
        <a:lstStyle/>
        <a:p>
          <a:r>
            <a:rPr lang="es-ES" dirty="0" smtClean="0"/>
            <a:t>Clase B</a:t>
          </a:r>
        </a:p>
      </dgm:t>
    </dgm:pt>
    <dgm:pt modelId="{2AF01FCF-ECE6-451E-A05F-D45F53F430DA}" type="parTrans" cxnId="{42ADF7D5-0EC4-4A79-A01D-733A17B002F4}">
      <dgm:prSet/>
      <dgm:spPr/>
      <dgm:t>
        <a:bodyPr/>
        <a:lstStyle/>
        <a:p>
          <a:endParaRPr lang="es-ES"/>
        </a:p>
      </dgm:t>
    </dgm:pt>
    <dgm:pt modelId="{1A52F90A-44CB-44F0-98A6-B9F5C695C8E0}" type="sibTrans" cxnId="{42ADF7D5-0EC4-4A79-A01D-733A17B002F4}">
      <dgm:prSet/>
      <dgm:spPr/>
      <dgm:t>
        <a:bodyPr/>
        <a:lstStyle/>
        <a:p>
          <a:endParaRPr lang="es-ES"/>
        </a:p>
      </dgm:t>
    </dgm:pt>
    <dgm:pt modelId="{0BC3A739-FFD6-47B5-BEE9-2DAECDB8C564}">
      <dgm:prSet phldrT="[Texto]"/>
      <dgm:spPr/>
      <dgm:t>
        <a:bodyPr/>
        <a:lstStyle/>
        <a:p>
          <a:r>
            <a:rPr lang="es-ES" dirty="0" smtClean="0"/>
            <a:t>Clase C</a:t>
          </a:r>
          <a:endParaRPr lang="es-ES" dirty="0"/>
        </a:p>
      </dgm:t>
    </dgm:pt>
    <dgm:pt modelId="{C5E3D965-B71F-4CF7-A26D-59E5BD1E19FE}" type="parTrans" cxnId="{053C18EC-6608-458B-B662-CDE8275CD508}">
      <dgm:prSet/>
      <dgm:spPr/>
      <dgm:t>
        <a:bodyPr/>
        <a:lstStyle/>
        <a:p>
          <a:endParaRPr lang="es-ES"/>
        </a:p>
      </dgm:t>
    </dgm:pt>
    <dgm:pt modelId="{3D6ABF91-F7C1-40D4-969B-6A974B4CAC55}" type="sibTrans" cxnId="{053C18EC-6608-458B-B662-CDE8275CD508}">
      <dgm:prSet/>
      <dgm:spPr/>
      <dgm:t>
        <a:bodyPr/>
        <a:lstStyle/>
        <a:p>
          <a:endParaRPr lang="es-ES"/>
        </a:p>
      </dgm:t>
    </dgm:pt>
    <dgm:pt modelId="{3E9B7E25-C693-48F1-9DD2-E7D758130922}">
      <dgm:prSet phldrT="[Texto]"/>
      <dgm:spPr/>
      <dgm:t>
        <a:bodyPr/>
        <a:lstStyle/>
        <a:p>
          <a:r>
            <a:rPr lang="es-ES" dirty="0" smtClean="0"/>
            <a:t>Clase D</a:t>
          </a:r>
          <a:endParaRPr lang="es-ES" dirty="0"/>
        </a:p>
      </dgm:t>
    </dgm:pt>
    <dgm:pt modelId="{4B1F0574-2004-4DFA-AE8A-117B3C0EA6BB}" type="parTrans" cxnId="{F1416459-E2D2-4189-B248-3049BC4B33DD}">
      <dgm:prSet/>
      <dgm:spPr/>
      <dgm:t>
        <a:bodyPr/>
        <a:lstStyle/>
        <a:p>
          <a:endParaRPr lang="es-ES"/>
        </a:p>
      </dgm:t>
    </dgm:pt>
    <dgm:pt modelId="{956DC58B-86CE-4FE2-93FD-33481438896C}" type="sibTrans" cxnId="{F1416459-E2D2-4189-B248-3049BC4B33DD}">
      <dgm:prSet/>
      <dgm:spPr/>
      <dgm:t>
        <a:bodyPr/>
        <a:lstStyle/>
        <a:p>
          <a:endParaRPr lang="es-ES"/>
        </a:p>
      </dgm:t>
    </dgm:pt>
    <dgm:pt modelId="{4D6884EC-3CB9-4692-B684-10F1A38033B1}">
      <dgm:prSet phldrT="[Texto]"/>
      <dgm:spPr/>
      <dgm:t>
        <a:bodyPr/>
        <a:lstStyle/>
        <a:p>
          <a:r>
            <a:rPr lang="es-ES" dirty="0" smtClean="0"/>
            <a:t>Clase </a:t>
          </a:r>
          <a:r>
            <a:rPr lang="es-ES" dirty="0" smtClean="0"/>
            <a:t>E</a:t>
          </a:r>
          <a:endParaRPr lang="es-ES" dirty="0"/>
        </a:p>
      </dgm:t>
    </dgm:pt>
    <dgm:pt modelId="{C0FF19C1-BEC4-4886-8045-5DE92DEAEF6B}" type="parTrans" cxnId="{C4580781-5399-497A-9616-70132061A2E7}">
      <dgm:prSet/>
      <dgm:spPr/>
      <dgm:t>
        <a:bodyPr/>
        <a:lstStyle/>
        <a:p>
          <a:endParaRPr lang="es-ES"/>
        </a:p>
      </dgm:t>
    </dgm:pt>
    <dgm:pt modelId="{796590B5-3F7F-41EF-A7CB-6AA6C404008C}" type="sibTrans" cxnId="{C4580781-5399-497A-9616-70132061A2E7}">
      <dgm:prSet/>
      <dgm:spPr/>
      <dgm:t>
        <a:bodyPr/>
        <a:lstStyle/>
        <a:p>
          <a:endParaRPr lang="es-ES"/>
        </a:p>
      </dgm:t>
    </dgm:pt>
    <dgm:pt modelId="{F48EB8CA-21ED-40FD-8024-B98132FB9431}" type="pres">
      <dgm:prSet presAssocID="{D61F1753-25CB-4F34-9D50-261FB3D65D8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2A1D50E-7C6A-4AC6-BFA6-2CD4502F7717}" type="pres">
      <dgm:prSet presAssocID="{28B2AB05-5DA5-4C15-9A15-06FEA636839B}" presName="root1" presStyleCnt="0"/>
      <dgm:spPr/>
    </dgm:pt>
    <dgm:pt modelId="{1F435ECD-8578-41BE-B02B-7285057D6BAA}" type="pres">
      <dgm:prSet presAssocID="{28B2AB05-5DA5-4C15-9A15-06FEA636839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73D6D8A-D7D5-4AD1-8869-21D7F60B470D}" type="pres">
      <dgm:prSet presAssocID="{28B2AB05-5DA5-4C15-9A15-06FEA636839B}" presName="level2hierChild" presStyleCnt="0"/>
      <dgm:spPr/>
    </dgm:pt>
    <dgm:pt modelId="{3448CA05-9670-423D-8539-C72ECB7018B0}" type="pres">
      <dgm:prSet presAssocID="{CF4BF760-0C00-41AA-BB28-02C004F3ADBD}" presName="conn2-1" presStyleLbl="parChTrans1D2" presStyleIdx="0" presStyleCnt="5"/>
      <dgm:spPr/>
      <dgm:t>
        <a:bodyPr/>
        <a:lstStyle/>
        <a:p>
          <a:endParaRPr lang="es-ES"/>
        </a:p>
      </dgm:t>
    </dgm:pt>
    <dgm:pt modelId="{A72FFED1-4804-42C8-A937-94981F0EB419}" type="pres">
      <dgm:prSet presAssocID="{CF4BF760-0C00-41AA-BB28-02C004F3ADBD}" presName="connTx" presStyleLbl="parChTrans1D2" presStyleIdx="0" presStyleCnt="5"/>
      <dgm:spPr/>
      <dgm:t>
        <a:bodyPr/>
        <a:lstStyle/>
        <a:p>
          <a:endParaRPr lang="es-ES"/>
        </a:p>
      </dgm:t>
    </dgm:pt>
    <dgm:pt modelId="{149525A1-49A1-4B27-A824-313B40CEB1DC}" type="pres">
      <dgm:prSet presAssocID="{00E4FFAF-EC0B-451A-9095-EB30231F65DF}" presName="root2" presStyleCnt="0"/>
      <dgm:spPr/>
    </dgm:pt>
    <dgm:pt modelId="{FA1B98AF-2407-4AD6-8D78-E634A6CEB597}" type="pres">
      <dgm:prSet presAssocID="{00E4FFAF-EC0B-451A-9095-EB30231F65DF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E15022A-8E2D-4EC7-9E5F-0A1318339413}" type="pres">
      <dgm:prSet presAssocID="{00E4FFAF-EC0B-451A-9095-EB30231F65DF}" presName="level3hierChild" presStyleCnt="0"/>
      <dgm:spPr/>
    </dgm:pt>
    <dgm:pt modelId="{3FFA8155-57A9-4741-B9F2-5C20ED34417F}" type="pres">
      <dgm:prSet presAssocID="{2AF01FCF-ECE6-451E-A05F-D45F53F430DA}" presName="conn2-1" presStyleLbl="parChTrans1D2" presStyleIdx="1" presStyleCnt="5"/>
      <dgm:spPr/>
      <dgm:t>
        <a:bodyPr/>
        <a:lstStyle/>
        <a:p>
          <a:endParaRPr lang="es-ES"/>
        </a:p>
      </dgm:t>
    </dgm:pt>
    <dgm:pt modelId="{18C6AA71-797A-4D12-A1A3-BE8937227E10}" type="pres">
      <dgm:prSet presAssocID="{2AF01FCF-ECE6-451E-A05F-D45F53F430DA}" presName="connTx" presStyleLbl="parChTrans1D2" presStyleIdx="1" presStyleCnt="5"/>
      <dgm:spPr/>
      <dgm:t>
        <a:bodyPr/>
        <a:lstStyle/>
        <a:p>
          <a:endParaRPr lang="es-ES"/>
        </a:p>
      </dgm:t>
    </dgm:pt>
    <dgm:pt modelId="{66ED6673-625C-47C5-804E-D7D8F7B0D71A}" type="pres">
      <dgm:prSet presAssocID="{14FA80E3-F5D6-4376-8F4C-92A2B42AA593}" presName="root2" presStyleCnt="0"/>
      <dgm:spPr/>
    </dgm:pt>
    <dgm:pt modelId="{8B71856A-856C-427E-8E0B-CDEB8378DC05}" type="pres">
      <dgm:prSet presAssocID="{14FA80E3-F5D6-4376-8F4C-92A2B42AA593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5915D14-CB37-4E09-8DF6-8DB1034DD854}" type="pres">
      <dgm:prSet presAssocID="{14FA80E3-F5D6-4376-8F4C-92A2B42AA593}" presName="level3hierChild" presStyleCnt="0"/>
      <dgm:spPr/>
    </dgm:pt>
    <dgm:pt modelId="{DF32D84F-7605-4CC4-B481-36F7A945F60F}" type="pres">
      <dgm:prSet presAssocID="{C5E3D965-B71F-4CF7-A26D-59E5BD1E19FE}" presName="conn2-1" presStyleLbl="parChTrans1D2" presStyleIdx="2" presStyleCnt="5"/>
      <dgm:spPr/>
      <dgm:t>
        <a:bodyPr/>
        <a:lstStyle/>
        <a:p>
          <a:endParaRPr lang="es-ES"/>
        </a:p>
      </dgm:t>
    </dgm:pt>
    <dgm:pt modelId="{927A7E75-AEF9-4E1C-9577-5FBE7617A013}" type="pres">
      <dgm:prSet presAssocID="{C5E3D965-B71F-4CF7-A26D-59E5BD1E19FE}" presName="connTx" presStyleLbl="parChTrans1D2" presStyleIdx="2" presStyleCnt="5"/>
      <dgm:spPr/>
      <dgm:t>
        <a:bodyPr/>
        <a:lstStyle/>
        <a:p>
          <a:endParaRPr lang="es-ES"/>
        </a:p>
      </dgm:t>
    </dgm:pt>
    <dgm:pt modelId="{390B79FF-B6C1-4D81-87B8-8A51D492FE26}" type="pres">
      <dgm:prSet presAssocID="{0BC3A739-FFD6-47B5-BEE9-2DAECDB8C564}" presName="root2" presStyleCnt="0"/>
      <dgm:spPr/>
    </dgm:pt>
    <dgm:pt modelId="{7C4BCEB7-25B7-4CAC-B2C4-583C7B0DB492}" type="pres">
      <dgm:prSet presAssocID="{0BC3A739-FFD6-47B5-BEE9-2DAECDB8C564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4ACA6E5-3C86-411C-9EE2-F0F3A6E1C26F}" type="pres">
      <dgm:prSet presAssocID="{0BC3A739-FFD6-47B5-BEE9-2DAECDB8C564}" presName="level3hierChild" presStyleCnt="0"/>
      <dgm:spPr/>
    </dgm:pt>
    <dgm:pt modelId="{BC6C2DBA-66DA-45B4-AA50-312B280BC991}" type="pres">
      <dgm:prSet presAssocID="{4B1F0574-2004-4DFA-AE8A-117B3C0EA6BB}" presName="conn2-1" presStyleLbl="parChTrans1D2" presStyleIdx="3" presStyleCnt="5"/>
      <dgm:spPr/>
      <dgm:t>
        <a:bodyPr/>
        <a:lstStyle/>
        <a:p>
          <a:endParaRPr lang="es-ES"/>
        </a:p>
      </dgm:t>
    </dgm:pt>
    <dgm:pt modelId="{CF3B1A83-94F4-474B-8ED9-A8E1A2252645}" type="pres">
      <dgm:prSet presAssocID="{4B1F0574-2004-4DFA-AE8A-117B3C0EA6BB}" presName="connTx" presStyleLbl="parChTrans1D2" presStyleIdx="3" presStyleCnt="5"/>
      <dgm:spPr/>
      <dgm:t>
        <a:bodyPr/>
        <a:lstStyle/>
        <a:p>
          <a:endParaRPr lang="es-ES"/>
        </a:p>
      </dgm:t>
    </dgm:pt>
    <dgm:pt modelId="{C655EE18-ADB0-44D0-9D1F-FE70B2804EF0}" type="pres">
      <dgm:prSet presAssocID="{3E9B7E25-C693-48F1-9DD2-E7D758130922}" presName="root2" presStyleCnt="0"/>
      <dgm:spPr/>
    </dgm:pt>
    <dgm:pt modelId="{B411B698-832C-4F7A-8FCB-FB6AED0BF5F5}" type="pres">
      <dgm:prSet presAssocID="{3E9B7E25-C693-48F1-9DD2-E7D758130922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0AB1B77-C212-4113-900C-2D217BE8B8D0}" type="pres">
      <dgm:prSet presAssocID="{3E9B7E25-C693-48F1-9DD2-E7D758130922}" presName="level3hierChild" presStyleCnt="0"/>
      <dgm:spPr/>
    </dgm:pt>
    <dgm:pt modelId="{48D10ADA-ACAB-47BF-9350-04E30055F5AF}" type="pres">
      <dgm:prSet presAssocID="{C0FF19C1-BEC4-4886-8045-5DE92DEAEF6B}" presName="conn2-1" presStyleLbl="parChTrans1D2" presStyleIdx="4" presStyleCnt="5"/>
      <dgm:spPr/>
      <dgm:t>
        <a:bodyPr/>
        <a:lstStyle/>
        <a:p>
          <a:endParaRPr lang="es-ES"/>
        </a:p>
      </dgm:t>
    </dgm:pt>
    <dgm:pt modelId="{388C95CA-CC53-4C35-97F6-3BD7A9829F2D}" type="pres">
      <dgm:prSet presAssocID="{C0FF19C1-BEC4-4886-8045-5DE92DEAEF6B}" presName="connTx" presStyleLbl="parChTrans1D2" presStyleIdx="4" presStyleCnt="5"/>
      <dgm:spPr/>
      <dgm:t>
        <a:bodyPr/>
        <a:lstStyle/>
        <a:p>
          <a:endParaRPr lang="es-ES"/>
        </a:p>
      </dgm:t>
    </dgm:pt>
    <dgm:pt modelId="{186ED3DD-44FE-4559-90DB-AEF3D54FE1D6}" type="pres">
      <dgm:prSet presAssocID="{4D6884EC-3CB9-4692-B684-10F1A38033B1}" presName="root2" presStyleCnt="0"/>
      <dgm:spPr/>
    </dgm:pt>
    <dgm:pt modelId="{320B660C-00AD-4916-A7D3-A07295EF7F9B}" type="pres">
      <dgm:prSet presAssocID="{4D6884EC-3CB9-4692-B684-10F1A38033B1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9690B6C-6789-40B5-A63C-A2EBDA56D99F}" type="pres">
      <dgm:prSet presAssocID="{4D6884EC-3CB9-4692-B684-10F1A38033B1}" presName="level3hierChild" presStyleCnt="0"/>
      <dgm:spPr/>
    </dgm:pt>
  </dgm:ptLst>
  <dgm:cxnLst>
    <dgm:cxn modelId="{F9BA173A-DEB1-40B4-99E1-4884B9C45112}" type="presOf" srcId="{CF4BF760-0C00-41AA-BB28-02C004F3ADBD}" destId="{3448CA05-9670-423D-8539-C72ECB7018B0}" srcOrd="0" destOrd="0" presId="urn:microsoft.com/office/officeart/2005/8/layout/hierarchy2"/>
    <dgm:cxn modelId="{E372173E-DA3F-442E-868A-7B708DF885FF}" type="presOf" srcId="{CF4BF760-0C00-41AA-BB28-02C004F3ADBD}" destId="{A72FFED1-4804-42C8-A937-94981F0EB419}" srcOrd="1" destOrd="0" presId="urn:microsoft.com/office/officeart/2005/8/layout/hierarchy2"/>
    <dgm:cxn modelId="{2688F6A6-B219-4205-8632-CC2C484ECE3D}" type="presOf" srcId="{28B2AB05-5DA5-4C15-9A15-06FEA636839B}" destId="{1F435ECD-8578-41BE-B02B-7285057D6BAA}" srcOrd="0" destOrd="0" presId="urn:microsoft.com/office/officeart/2005/8/layout/hierarchy2"/>
    <dgm:cxn modelId="{8EE0E428-0B9D-4EF8-B6B9-4E6C2EB5F981}" srcId="{28B2AB05-5DA5-4C15-9A15-06FEA636839B}" destId="{00E4FFAF-EC0B-451A-9095-EB30231F65DF}" srcOrd="0" destOrd="0" parTransId="{CF4BF760-0C00-41AA-BB28-02C004F3ADBD}" sibTransId="{04299769-47A4-4A20-9797-6749A182BBDC}"/>
    <dgm:cxn modelId="{AFBB4101-3C01-4B82-B178-01FBFA807BC6}" type="presOf" srcId="{C0FF19C1-BEC4-4886-8045-5DE92DEAEF6B}" destId="{388C95CA-CC53-4C35-97F6-3BD7A9829F2D}" srcOrd="1" destOrd="0" presId="urn:microsoft.com/office/officeart/2005/8/layout/hierarchy2"/>
    <dgm:cxn modelId="{4F9B3C3C-6571-4754-85DB-F5D1AB608A57}" type="presOf" srcId="{00E4FFAF-EC0B-451A-9095-EB30231F65DF}" destId="{FA1B98AF-2407-4AD6-8D78-E634A6CEB597}" srcOrd="0" destOrd="0" presId="urn:microsoft.com/office/officeart/2005/8/layout/hierarchy2"/>
    <dgm:cxn modelId="{653031DE-66E8-4371-BBB3-C3F555819448}" type="presOf" srcId="{14FA80E3-F5D6-4376-8F4C-92A2B42AA593}" destId="{8B71856A-856C-427E-8E0B-CDEB8378DC05}" srcOrd="0" destOrd="0" presId="urn:microsoft.com/office/officeart/2005/8/layout/hierarchy2"/>
    <dgm:cxn modelId="{1AA4467F-2521-40BC-B6E1-80D99E393D31}" type="presOf" srcId="{2AF01FCF-ECE6-451E-A05F-D45F53F430DA}" destId="{18C6AA71-797A-4D12-A1A3-BE8937227E10}" srcOrd="1" destOrd="0" presId="urn:microsoft.com/office/officeart/2005/8/layout/hierarchy2"/>
    <dgm:cxn modelId="{34D02B03-38BE-4789-9BB6-8771ED40E870}" type="presOf" srcId="{4B1F0574-2004-4DFA-AE8A-117B3C0EA6BB}" destId="{BC6C2DBA-66DA-45B4-AA50-312B280BC991}" srcOrd="0" destOrd="0" presId="urn:microsoft.com/office/officeart/2005/8/layout/hierarchy2"/>
    <dgm:cxn modelId="{05D89A40-EB9E-402F-9D50-BAF5661000BB}" type="presOf" srcId="{4D6884EC-3CB9-4692-B684-10F1A38033B1}" destId="{320B660C-00AD-4916-A7D3-A07295EF7F9B}" srcOrd="0" destOrd="0" presId="urn:microsoft.com/office/officeart/2005/8/layout/hierarchy2"/>
    <dgm:cxn modelId="{F1416459-E2D2-4189-B248-3049BC4B33DD}" srcId="{28B2AB05-5DA5-4C15-9A15-06FEA636839B}" destId="{3E9B7E25-C693-48F1-9DD2-E7D758130922}" srcOrd="3" destOrd="0" parTransId="{4B1F0574-2004-4DFA-AE8A-117B3C0EA6BB}" sibTransId="{956DC58B-86CE-4FE2-93FD-33481438896C}"/>
    <dgm:cxn modelId="{338C9CF2-E925-49C5-B347-B4D99726FC5E}" type="presOf" srcId="{2AF01FCF-ECE6-451E-A05F-D45F53F430DA}" destId="{3FFA8155-57A9-4741-B9F2-5C20ED34417F}" srcOrd="0" destOrd="0" presId="urn:microsoft.com/office/officeart/2005/8/layout/hierarchy2"/>
    <dgm:cxn modelId="{053C18EC-6608-458B-B662-CDE8275CD508}" srcId="{28B2AB05-5DA5-4C15-9A15-06FEA636839B}" destId="{0BC3A739-FFD6-47B5-BEE9-2DAECDB8C564}" srcOrd="2" destOrd="0" parTransId="{C5E3D965-B71F-4CF7-A26D-59E5BD1E19FE}" sibTransId="{3D6ABF91-F7C1-40D4-969B-6A974B4CAC55}"/>
    <dgm:cxn modelId="{4A7E1FD1-404B-41D4-802C-3CF82CEE4F0E}" srcId="{D61F1753-25CB-4F34-9D50-261FB3D65D83}" destId="{28B2AB05-5DA5-4C15-9A15-06FEA636839B}" srcOrd="0" destOrd="0" parTransId="{C1A34F75-E93B-4C07-9E0B-B9F3D392743E}" sibTransId="{1A6B032D-5672-4DA9-903C-E81DB48B4D2B}"/>
    <dgm:cxn modelId="{ECF77401-D3DE-4F27-869A-09E8B12B1EB1}" type="presOf" srcId="{D61F1753-25CB-4F34-9D50-261FB3D65D83}" destId="{F48EB8CA-21ED-40FD-8024-B98132FB9431}" srcOrd="0" destOrd="0" presId="urn:microsoft.com/office/officeart/2005/8/layout/hierarchy2"/>
    <dgm:cxn modelId="{962F4130-C109-43DE-91C7-C9DBA4515E93}" type="presOf" srcId="{C0FF19C1-BEC4-4886-8045-5DE92DEAEF6B}" destId="{48D10ADA-ACAB-47BF-9350-04E30055F5AF}" srcOrd="0" destOrd="0" presId="urn:microsoft.com/office/officeart/2005/8/layout/hierarchy2"/>
    <dgm:cxn modelId="{21B17AEE-01E7-4544-85E5-1DF32F4B5211}" type="presOf" srcId="{C5E3D965-B71F-4CF7-A26D-59E5BD1E19FE}" destId="{927A7E75-AEF9-4E1C-9577-5FBE7617A013}" srcOrd="1" destOrd="0" presId="urn:microsoft.com/office/officeart/2005/8/layout/hierarchy2"/>
    <dgm:cxn modelId="{D8CB1A44-EA2C-44A2-9AA7-FC1B6D80141C}" type="presOf" srcId="{3E9B7E25-C693-48F1-9DD2-E7D758130922}" destId="{B411B698-832C-4F7A-8FCB-FB6AED0BF5F5}" srcOrd="0" destOrd="0" presId="urn:microsoft.com/office/officeart/2005/8/layout/hierarchy2"/>
    <dgm:cxn modelId="{B2850F2E-D937-4575-9845-730DC0B46540}" type="presOf" srcId="{4B1F0574-2004-4DFA-AE8A-117B3C0EA6BB}" destId="{CF3B1A83-94F4-474B-8ED9-A8E1A2252645}" srcOrd="1" destOrd="0" presId="urn:microsoft.com/office/officeart/2005/8/layout/hierarchy2"/>
    <dgm:cxn modelId="{42ADF7D5-0EC4-4A79-A01D-733A17B002F4}" srcId="{28B2AB05-5DA5-4C15-9A15-06FEA636839B}" destId="{14FA80E3-F5D6-4376-8F4C-92A2B42AA593}" srcOrd="1" destOrd="0" parTransId="{2AF01FCF-ECE6-451E-A05F-D45F53F430DA}" sibTransId="{1A52F90A-44CB-44F0-98A6-B9F5C695C8E0}"/>
    <dgm:cxn modelId="{96019783-F2F9-4165-8F78-90BC463B8CB8}" type="presOf" srcId="{C5E3D965-B71F-4CF7-A26D-59E5BD1E19FE}" destId="{DF32D84F-7605-4CC4-B481-36F7A945F60F}" srcOrd="0" destOrd="0" presId="urn:microsoft.com/office/officeart/2005/8/layout/hierarchy2"/>
    <dgm:cxn modelId="{C4580781-5399-497A-9616-70132061A2E7}" srcId="{28B2AB05-5DA5-4C15-9A15-06FEA636839B}" destId="{4D6884EC-3CB9-4692-B684-10F1A38033B1}" srcOrd="4" destOrd="0" parTransId="{C0FF19C1-BEC4-4886-8045-5DE92DEAEF6B}" sibTransId="{796590B5-3F7F-41EF-A7CB-6AA6C404008C}"/>
    <dgm:cxn modelId="{488870B5-01EC-4AE6-87ED-49F64A52AB79}" type="presOf" srcId="{0BC3A739-FFD6-47B5-BEE9-2DAECDB8C564}" destId="{7C4BCEB7-25B7-4CAC-B2C4-583C7B0DB492}" srcOrd="0" destOrd="0" presId="urn:microsoft.com/office/officeart/2005/8/layout/hierarchy2"/>
    <dgm:cxn modelId="{918BC30C-FD5D-4CDD-BCE2-774E0DB723D9}" type="presParOf" srcId="{F48EB8CA-21ED-40FD-8024-B98132FB9431}" destId="{52A1D50E-7C6A-4AC6-BFA6-2CD4502F7717}" srcOrd="0" destOrd="0" presId="urn:microsoft.com/office/officeart/2005/8/layout/hierarchy2"/>
    <dgm:cxn modelId="{5F4A196B-69CF-42D1-B92F-0CCDC18D9D4F}" type="presParOf" srcId="{52A1D50E-7C6A-4AC6-BFA6-2CD4502F7717}" destId="{1F435ECD-8578-41BE-B02B-7285057D6BAA}" srcOrd="0" destOrd="0" presId="urn:microsoft.com/office/officeart/2005/8/layout/hierarchy2"/>
    <dgm:cxn modelId="{A8372B64-D9E2-488E-B7F2-429549628A82}" type="presParOf" srcId="{52A1D50E-7C6A-4AC6-BFA6-2CD4502F7717}" destId="{F73D6D8A-D7D5-4AD1-8869-21D7F60B470D}" srcOrd="1" destOrd="0" presId="urn:microsoft.com/office/officeart/2005/8/layout/hierarchy2"/>
    <dgm:cxn modelId="{8455B4E0-A76D-4415-A84A-8B8A3387E4CF}" type="presParOf" srcId="{F73D6D8A-D7D5-4AD1-8869-21D7F60B470D}" destId="{3448CA05-9670-423D-8539-C72ECB7018B0}" srcOrd="0" destOrd="0" presId="urn:microsoft.com/office/officeart/2005/8/layout/hierarchy2"/>
    <dgm:cxn modelId="{F56C38FB-5D09-4C56-B630-7F5385B560E7}" type="presParOf" srcId="{3448CA05-9670-423D-8539-C72ECB7018B0}" destId="{A72FFED1-4804-42C8-A937-94981F0EB419}" srcOrd="0" destOrd="0" presId="urn:microsoft.com/office/officeart/2005/8/layout/hierarchy2"/>
    <dgm:cxn modelId="{9DCA7549-108D-40F2-A343-2E7D5CD748B4}" type="presParOf" srcId="{F73D6D8A-D7D5-4AD1-8869-21D7F60B470D}" destId="{149525A1-49A1-4B27-A824-313B40CEB1DC}" srcOrd="1" destOrd="0" presId="urn:microsoft.com/office/officeart/2005/8/layout/hierarchy2"/>
    <dgm:cxn modelId="{235C7B02-516D-43C6-8699-5CBB278BC4D9}" type="presParOf" srcId="{149525A1-49A1-4B27-A824-313B40CEB1DC}" destId="{FA1B98AF-2407-4AD6-8D78-E634A6CEB597}" srcOrd="0" destOrd="0" presId="urn:microsoft.com/office/officeart/2005/8/layout/hierarchy2"/>
    <dgm:cxn modelId="{042FC897-8A3C-434E-8A37-E59ABDB18492}" type="presParOf" srcId="{149525A1-49A1-4B27-A824-313B40CEB1DC}" destId="{AE15022A-8E2D-4EC7-9E5F-0A1318339413}" srcOrd="1" destOrd="0" presId="urn:microsoft.com/office/officeart/2005/8/layout/hierarchy2"/>
    <dgm:cxn modelId="{B8B60165-0203-46CA-99A1-89F1C964B2EB}" type="presParOf" srcId="{F73D6D8A-D7D5-4AD1-8869-21D7F60B470D}" destId="{3FFA8155-57A9-4741-B9F2-5C20ED34417F}" srcOrd="2" destOrd="0" presId="urn:microsoft.com/office/officeart/2005/8/layout/hierarchy2"/>
    <dgm:cxn modelId="{086FC00B-C676-40D6-839A-D51C4DEFA1A4}" type="presParOf" srcId="{3FFA8155-57A9-4741-B9F2-5C20ED34417F}" destId="{18C6AA71-797A-4D12-A1A3-BE8937227E10}" srcOrd="0" destOrd="0" presId="urn:microsoft.com/office/officeart/2005/8/layout/hierarchy2"/>
    <dgm:cxn modelId="{9B429B05-215C-4B19-8C57-EDDEA770FA8C}" type="presParOf" srcId="{F73D6D8A-D7D5-4AD1-8869-21D7F60B470D}" destId="{66ED6673-625C-47C5-804E-D7D8F7B0D71A}" srcOrd="3" destOrd="0" presId="urn:microsoft.com/office/officeart/2005/8/layout/hierarchy2"/>
    <dgm:cxn modelId="{86A4860A-26BA-4D32-8552-EF4073BAD017}" type="presParOf" srcId="{66ED6673-625C-47C5-804E-D7D8F7B0D71A}" destId="{8B71856A-856C-427E-8E0B-CDEB8378DC05}" srcOrd="0" destOrd="0" presId="urn:microsoft.com/office/officeart/2005/8/layout/hierarchy2"/>
    <dgm:cxn modelId="{D761A5C6-6B1A-4BD3-8EDF-D9AC742AA77A}" type="presParOf" srcId="{66ED6673-625C-47C5-804E-D7D8F7B0D71A}" destId="{35915D14-CB37-4E09-8DF6-8DB1034DD854}" srcOrd="1" destOrd="0" presId="urn:microsoft.com/office/officeart/2005/8/layout/hierarchy2"/>
    <dgm:cxn modelId="{90FD8816-C59A-48CB-ACF3-A03A49F2326D}" type="presParOf" srcId="{F73D6D8A-D7D5-4AD1-8869-21D7F60B470D}" destId="{DF32D84F-7605-4CC4-B481-36F7A945F60F}" srcOrd="4" destOrd="0" presId="urn:microsoft.com/office/officeart/2005/8/layout/hierarchy2"/>
    <dgm:cxn modelId="{EEB972EC-C8BB-448E-A157-AED6B8C9B5A3}" type="presParOf" srcId="{DF32D84F-7605-4CC4-B481-36F7A945F60F}" destId="{927A7E75-AEF9-4E1C-9577-5FBE7617A013}" srcOrd="0" destOrd="0" presId="urn:microsoft.com/office/officeart/2005/8/layout/hierarchy2"/>
    <dgm:cxn modelId="{D054ADBC-07CB-4E9C-9AC2-4700361D21E4}" type="presParOf" srcId="{F73D6D8A-D7D5-4AD1-8869-21D7F60B470D}" destId="{390B79FF-B6C1-4D81-87B8-8A51D492FE26}" srcOrd="5" destOrd="0" presId="urn:microsoft.com/office/officeart/2005/8/layout/hierarchy2"/>
    <dgm:cxn modelId="{E6E745D8-5FF0-4C4D-B6C6-11B620E0BE5C}" type="presParOf" srcId="{390B79FF-B6C1-4D81-87B8-8A51D492FE26}" destId="{7C4BCEB7-25B7-4CAC-B2C4-583C7B0DB492}" srcOrd="0" destOrd="0" presId="urn:microsoft.com/office/officeart/2005/8/layout/hierarchy2"/>
    <dgm:cxn modelId="{90AE2424-23CC-4DDE-8BA8-723A656BFC1E}" type="presParOf" srcId="{390B79FF-B6C1-4D81-87B8-8A51D492FE26}" destId="{E4ACA6E5-3C86-411C-9EE2-F0F3A6E1C26F}" srcOrd="1" destOrd="0" presId="urn:microsoft.com/office/officeart/2005/8/layout/hierarchy2"/>
    <dgm:cxn modelId="{4B094227-04F8-4AD8-A1CC-497362284563}" type="presParOf" srcId="{F73D6D8A-D7D5-4AD1-8869-21D7F60B470D}" destId="{BC6C2DBA-66DA-45B4-AA50-312B280BC991}" srcOrd="6" destOrd="0" presId="urn:microsoft.com/office/officeart/2005/8/layout/hierarchy2"/>
    <dgm:cxn modelId="{026DCDFF-89D3-41E7-A1FC-B7132BF22672}" type="presParOf" srcId="{BC6C2DBA-66DA-45B4-AA50-312B280BC991}" destId="{CF3B1A83-94F4-474B-8ED9-A8E1A2252645}" srcOrd="0" destOrd="0" presId="urn:microsoft.com/office/officeart/2005/8/layout/hierarchy2"/>
    <dgm:cxn modelId="{865B701F-34E8-403E-9E82-26D208F7D870}" type="presParOf" srcId="{F73D6D8A-D7D5-4AD1-8869-21D7F60B470D}" destId="{C655EE18-ADB0-44D0-9D1F-FE70B2804EF0}" srcOrd="7" destOrd="0" presId="urn:microsoft.com/office/officeart/2005/8/layout/hierarchy2"/>
    <dgm:cxn modelId="{5C092D36-AA60-4DCC-BA71-ED0BE611C0C2}" type="presParOf" srcId="{C655EE18-ADB0-44D0-9D1F-FE70B2804EF0}" destId="{B411B698-832C-4F7A-8FCB-FB6AED0BF5F5}" srcOrd="0" destOrd="0" presId="urn:microsoft.com/office/officeart/2005/8/layout/hierarchy2"/>
    <dgm:cxn modelId="{B3E3BCC1-E51D-4FBD-9E95-F89229ED1577}" type="presParOf" srcId="{C655EE18-ADB0-44D0-9D1F-FE70B2804EF0}" destId="{D0AB1B77-C212-4113-900C-2D217BE8B8D0}" srcOrd="1" destOrd="0" presId="urn:microsoft.com/office/officeart/2005/8/layout/hierarchy2"/>
    <dgm:cxn modelId="{A68E57E5-DD19-42C6-823D-53FB6C30A214}" type="presParOf" srcId="{F73D6D8A-D7D5-4AD1-8869-21D7F60B470D}" destId="{48D10ADA-ACAB-47BF-9350-04E30055F5AF}" srcOrd="8" destOrd="0" presId="urn:microsoft.com/office/officeart/2005/8/layout/hierarchy2"/>
    <dgm:cxn modelId="{FD9D16F5-94B6-4902-AF5F-9ECF3895FF2C}" type="presParOf" srcId="{48D10ADA-ACAB-47BF-9350-04E30055F5AF}" destId="{388C95CA-CC53-4C35-97F6-3BD7A9829F2D}" srcOrd="0" destOrd="0" presId="urn:microsoft.com/office/officeart/2005/8/layout/hierarchy2"/>
    <dgm:cxn modelId="{AD0CD7D9-9ECD-4EAF-82B3-FDBDFAE51345}" type="presParOf" srcId="{F73D6D8A-D7D5-4AD1-8869-21D7F60B470D}" destId="{186ED3DD-44FE-4559-90DB-AEF3D54FE1D6}" srcOrd="9" destOrd="0" presId="urn:microsoft.com/office/officeart/2005/8/layout/hierarchy2"/>
    <dgm:cxn modelId="{B5E6F14C-0443-4DD9-8F5C-24AAE2BFAEC5}" type="presParOf" srcId="{186ED3DD-44FE-4559-90DB-AEF3D54FE1D6}" destId="{320B660C-00AD-4916-A7D3-A07295EF7F9B}" srcOrd="0" destOrd="0" presId="urn:microsoft.com/office/officeart/2005/8/layout/hierarchy2"/>
    <dgm:cxn modelId="{28D82848-68C5-4923-8675-0FC118BCCF81}" type="presParOf" srcId="{186ED3DD-44FE-4559-90DB-AEF3D54FE1D6}" destId="{C9690B6C-6789-40B5-A63C-A2EBDA56D99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E9B4482-6144-4709-BD42-F35680A05A0D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C061DFCE-CF87-4F79-A715-5FA8E41CEB10}">
      <dgm:prSet phldrT="[Texto]"/>
      <dgm:spPr/>
      <dgm:t>
        <a:bodyPr/>
        <a:lstStyle/>
        <a:p>
          <a:r>
            <a:rPr lang="es-ES" dirty="0" smtClean="0"/>
            <a:t>Agua</a:t>
          </a:r>
          <a:endParaRPr lang="es-ES" dirty="0"/>
        </a:p>
      </dgm:t>
    </dgm:pt>
    <dgm:pt modelId="{E44194C4-4B19-419B-BEE2-B2317286B174}" type="parTrans" cxnId="{3DD6FFD1-22A4-4E00-8DD9-63F6EB11359D}">
      <dgm:prSet/>
      <dgm:spPr/>
      <dgm:t>
        <a:bodyPr/>
        <a:lstStyle/>
        <a:p>
          <a:endParaRPr lang="es-ES"/>
        </a:p>
      </dgm:t>
    </dgm:pt>
    <dgm:pt modelId="{BB158094-0EDB-49EF-A9D8-E4B050FBA462}" type="sibTrans" cxnId="{3DD6FFD1-22A4-4E00-8DD9-63F6EB11359D}">
      <dgm:prSet/>
      <dgm:spPr/>
      <dgm:t>
        <a:bodyPr/>
        <a:lstStyle/>
        <a:p>
          <a:endParaRPr lang="es-ES"/>
        </a:p>
      </dgm:t>
    </dgm:pt>
    <dgm:pt modelId="{1247D69C-2928-448B-A1FC-0255C4EB771F}">
      <dgm:prSet phldrT="[Texto]"/>
      <dgm:spPr/>
      <dgm:t>
        <a:bodyPr/>
        <a:lstStyle/>
        <a:p>
          <a:r>
            <a:rPr lang="es-ES" dirty="0" smtClean="0"/>
            <a:t>Disponibilidad</a:t>
          </a:r>
          <a:endParaRPr lang="es-ES" dirty="0"/>
        </a:p>
      </dgm:t>
    </dgm:pt>
    <dgm:pt modelId="{77759909-E635-4450-8E88-DF5E15F6365F}" type="parTrans" cxnId="{D0490DEA-6B41-4F9B-B81C-3226C6F025E9}">
      <dgm:prSet/>
      <dgm:spPr/>
      <dgm:t>
        <a:bodyPr/>
        <a:lstStyle/>
        <a:p>
          <a:endParaRPr lang="es-ES"/>
        </a:p>
      </dgm:t>
    </dgm:pt>
    <dgm:pt modelId="{3251561C-D37C-40D6-A8E6-C55B235E2745}" type="sibTrans" cxnId="{D0490DEA-6B41-4F9B-B81C-3226C6F025E9}">
      <dgm:prSet/>
      <dgm:spPr/>
      <dgm:t>
        <a:bodyPr/>
        <a:lstStyle/>
        <a:p>
          <a:endParaRPr lang="es-ES"/>
        </a:p>
      </dgm:t>
    </dgm:pt>
    <dgm:pt modelId="{DAF01687-0EBC-434B-8C44-7314846C31E4}">
      <dgm:prSet phldrT="[Texto]"/>
      <dgm:spPr/>
      <dgm:t>
        <a:bodyPr/>
        <a:lstStyle/>
        <a:p>
          <a:r>
            <a:rPr lang="es-ES" dirty="0" smtClean="0"/>
            <a:t>Fácil almacenar</a:t>
          </a:r>
          <a:endParaRPr lang="es-ES" dirty="0"/>
        </a:p>
      </dgm:t>
    </dgm:pt>
    <dgm:pt modelId="{824404DA-85DF-4550-8040-20109473B54D}" type="parTrans" cxnId="{BCA1951B-6778-4BD3-B5F5-9DC9E013733C}">
      <dgm:prSet/>
      <dgm:spPr/>
      <dgm:t>
        <a:bodyPr/>
        <a:lstStyle/>
        <a:p>
          <a:endParaRPr lang="es-ES"/>
        </a:p>
      </dgm:t>
    </dgm:pt>
    <dgm:pt modelId="{4C07F84F-5F4B-491F-98F1-F6D8BC4BCA4D}" type="sibTrans" cxnId="{BCA1951B-6778-4BD3-B5F5-9DC9E013733C}">
      <dgm:prSet/>
      <dgm:spPr/>
      <dgm:t>
        <a:bodyPr/>
        <a:lstStyle/>
        <a:p>
          <a:endParaRPr lang="es-ES"/>
        </a:p>
      </dgm:t>
    </dgm:pt>
    <dgm:pt modelId="{A5DD73BE-C6DB-42D1-95BB-7112D38CB26E}">
      <dgm:prSet phldrT="[Texto]"/>
      <dgm:spPr/>
      <dgm:t>
        <a:bodyPr/>
        <a:lstStyle/>
        <a:p>
          <a:r>
            <a:rPr lang="es-ES" dirty="0" smtClean="0"/>
            <a:t>Estable</a:t>
          </a:r>
          <a:endParaRPr lang="es-ES" dirty="0"/>
        </a:p>
      </dgm:t>
    </dgm:pt>
    <dgm:pt modelId="{0FF8F7B1-698F-4C41-B7D1-0A0084B59DDA}" type="parTrans" cxnId="{27454271-A33B-4B12-B377-C6D20233D0B3}">
      <dgm:prSet/>
      <dgm:spPr/>
      <dgm:t>
        <a:bodyPr/>
        <a:lstStyle/>
        <a:p>
          <a:endParaRPr lang="es-ES"/>
        </a:p>
      </dgm:t>
    </dgm:pt>
    <dgm:pt modelId="{78ECB740-A40D-4365-AD46-DD68366B07D4}" type="sibTrans" cxnId="{27454271-A33B-4B12-B377-C6D20233D0B3}">
      <dgm:prSet/>
      <dgm:spPr/>
      <dgm:t>
        <a:bodyPr/>
        <a:lstStyle/>
        <a:p>
          <a:endParaRPr lang="es-ES"/>
        </a:p>
      </dgm:t>
    </dgm:pt>
    <dgm:pt modelId="{2E1C5177-42AC-488D-9D37-A0AA1ED6798F}">
      <dgm:prSet phldrT="[Texto]"/>
      <dgm:spPr/>
      <dgm:t>
        <a:bodyPr/>
        <a:lstStyle/>
        <a:p>
          <a:r>
            <a:rPr lang="es-ES" dirty="0" smtClean="0"/>
            <a:t>No caduca</a:t>
          </a:r>
          <a:endParaRPr lang="es-ES" dirty="0"/>
        </a:p>
      </dgm:t>
    </dgm:pt>
    <dgm:pt modelId="{D42BF199-21E6-4A3B-847D-ACEE3F87962B}" type="parTrans" cxnId="{6E8140FD-6596-4449-8DC9-4DAD119FD654}">
      <dgm:prSet/>
      <dgm:spPr/>
      <dgm:t>
        <a:bodyPr/>
        <a:lstStyle/>
        <a:p>
          <a:endParaRPr lang="es-ES"/>
        </a:p>
      </dgm:t>
    </dgm:pt>
    <dgm:pt modelId="{54376674-CFFE-45D9-B85F-6A7BEEC8A3D5}" type="sibTrans" cxnId="{6E8140FD-6596-4449-8DC9-4DAD119FD654}">
      <dgm:prSet/>
      <dgm:spPr/>
      <dgm:t>
        <a:bodyPr/>
        <a:lstStyle/>
        <a:p>
          <a:endParaRPr lang="es-ES"/>
        </a:p>
      </dgm:t>
    </dgm:pt>
    <dgm:pt modelId="{2E9EEB15-AC2A-494E-9752-5F2A0CC63736}">
      <dgm:prSet phldrT="[Texto]"/>
      <dgm:spPr/>
      <dgm:t>
        <a:bodyPr/>
        <a:lstStyle/>
        <a:p>
          <a:r>
            <a:rPr lang="es-ES" dirty="0" smtClean="0"/>
            <a:t>Economía</a:t>
          </a:r>
          <a:endParaRPr lang="es-ES" dirty="0"/>
        </a:p>
      </dgm:t>
    </dgm:pt>
    <dgm:pt modelId="{8DF6C2CA-FB7E-4B5A-9E21-F38E2077A467}" type="parTrans" cxnId="{A9325B41-EAD7-4BE9-B90D-0BCAE288903F}">
      <dgm:prSet/>
      <dgm:spPr/>
      <dgm:t>
        <a:bodyPr/>
        <a:lstStyle/>
        <a:p>
          <a:endParaRPr lang="es-ES"/>
        </a:p>
      </dgm:t>
    </dgm:pt>
    <dgm:pt modelId="{C1620FD7-F368-4D06-95FE-65157F03A528}" type="sibTrans" cxnId="{A9325B41-EAD7-4BE9-B90D-0BCAE288903F}">
      <dgm:prSet/>
      <dgm:spPr/>
      <dgm:t>
        <a:bodyPr/>
        <a:lstStyle/>
        <a:p>
          <a:endParaRPr lang="es-ES"/>
        </a:p>
      </dgm:t>
    </dgm:pt>
    <dgm:pt modelId="{4DEE0387-5106-4556-90A7-A4BC1901F05D}" type="pres">
      <dgm:prSet presAssocID="{5E9B4482-6144-4709-BD42-F35680A05A0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DA78BCE-B0B0-4380-AA3E-817AA865F328}" type="pres">
      <dgm:prSet presAssocID="{C061DFCE-CF87-4F79-A715-5FA8E41CEB10}" presName="root1" presStyleCnt="0"/>
      <dgm:spPr/>
    </dgm:pt>
    <dgm:pt modelId="{EDD7B447-C6DE-4EF9-91A7-2808878F3643}" type="pres">
      <dgm:prSet presAssocID="{C061DFCE-CF87-4F79-A715-5FA8E41CEB1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75C2E25-2CEC-4FAD-88A7-F63DC2F096ED}" type="pres">
      <dgm:prSet presAssocID="{C061DFCE-CF87-4F79-A715-5FA8E41CEB10}" presName="level2hierChild" presStyleCnt="0"/>
      <dgm:spPr/>
    </dgm:pt>
    <dgm:pt modelId="{D222F273-7096-4C7C-BAA4-10D76A9ABC69}" type="pres">
      <dgm:prSet presAssocID="{77759909-E635-4450-8E88-DF5E15F6365F}" presName="conn2-1" presStyleLbl="parChTrans1D2" presStyleIdx="0" presStyleCnt="5"/>
      <dgm:spPr/>
      <dgm:t>
        <a:bodyPr/>
        <a:lstStyle/>
        <a:p>
          <a:endParaRPr lang="es-ES"/>
        </a:p>
      </dgm:t>
    </dgm:pt>
    <dgm:pt modelId="{9FBEC496-D871-407B-9D0C-DC69BEC54EF2}" type="pres">
      <dgm:prSet presAssocID="{77759909-E635-4450-8E88-DF5E15F6365F}" presName="connTx" presStyleLbl="parChTrans1D2" presStyleIdx="0" presStyleCnt="5"/>
      <dgm:spPr/>
      <dgm:t>
        <a:bodyPr/>
        <a:lstStyle/>
        <a:p>
          <a:endParaRPr lang="es-ES"/>
        </a:p>
      </dgm:t>
    </dgm:pt>
    <dgm:pt modelId="{AD63DCF1-C188-440D-A2FE-52DC15EFCAC8}" type="pres">
      <dgm:prSet presAssocID="{1247D69C-2928-448B-A1FC-0255C4EB771F}" presName="root2" presStyleCnt="0"/>
      <dgm:spPr/>
    </dgm:pt>
    <dgm:pt modelId="{03ADB222-E48E-47D3-919B-67F63D8DAF27}" type="pres">
      <dgm:prSet presAssocID="{1247D69C-2928-448B-A1FC-0255C4EB771F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09F369E-01D1-486C-AAB1-E92313D89DD2}" type="pres">
      <dgm:prSet presAssocID="{1247D69C-2928-448B-A1FC-0255C4EB771F}" presName="level3hierChild" presStyleCnt="0"/>
      <dgm:spPr/>
    </dgm:pt>
    <dgm:pt modelId="{3C27664E-5092-494F-B8CA-99723B6D2C7F}" type="pres">
      <dgm:prSet presAssocID="{8DF6C2CA-FB7E-4B5A-9E21-F38E2077A467}" presName="conn2-1" presStyleLbl="parChTrans1D2" presStyleIdx="1" presStyleCnt="5"/>
      <dgm:spPr/>
      <dgm:t>
        <a:bodyPr/>
        <a:lstStyle/>
        <a:p>
          <a:endParaRPr lang="es-ES"/>
        </a:p>
      </dgm:t>
    </dgm:pt>
    <dgm:pt modelId="{12B9D8E9-7FD0-481E-9B9F-49ED9BA6DFB0}" type="pres">
      <dgm:prSet presAssocID="{8DF6C2CA-FB7E-4B5A-9E21-F38E2077A467}" presName="connTx" presStyleLbl="parChTrans1D2" presStyleIdx="1" presStyleCnt="5"/>
      <dgm:spPr/>
      <dgm:t>
        <a:bodyPr/>
        <a:lstStyle/>
        <a:p>
          <a:endParaRPr lang="es-ES"/>
        </a:p>
      </dgm:t>
    </dgm:pt>
    <dgm:pt modelId="{DC0F9DDF-4FEF-4E22-8DA8-DD548D8D5557}" type="pres">
      <dgm:prSet presAssocID="{2E9EEB15-AC2A-494E-9752-5F2A0CC63736}" presName="root2" presStyleCnt="0"/>
      <dgm:spPr/>
    </dgm:pt>
    <dgm:pt modelId="{EB136EC7-D5B3-43D7-AB04-44C7D5B88F18}" type="pres">
      <dgm:prSet presAssocID="{2E9EEB15-AC2A-494E-9752-5F2A0CC63736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4C7BDBD-2951-486A-AFDD-7515A781EE5F}" type="pres">
      <dgm:prSet presAssocID="{2E9EEB15-AC2A-494E-9752-5F2A0CC63736}" presName="level3hierChild" presStyleCnt="0"/>
      <dgm:spPr/>
    </dgm:pt>
    <dgm:pt modelId="{F2D5043E-E68E-4CAB-92D3-114142DB8935}" type="pres">
      <dgm:prSet presAssocID="{824404DA-85DF-4550-8040-20109473B54D}" presName="conn2-1" presStyleLbl="parChTrans1D2" presStyleIdx="2" presStyleCnt="5"/>
      <dgm:spPr/>
      <dgm:t>
        <a:bodyPr/>
        <a:lstStyle/>
        <a:p>
          <a:endParaRPr lang="es-ES"/>
        </a:p>
      </dgm:t>
    </dgm:pt>
    <dgm:pt modelId="{073419B8-9EC9-4C5C-9292-A79322FE88BF}" type="pres">
      <dgm:prSet presAssocID="{824404DA-85DF-4550-8040-20109473B54D}" presName="connTx" presStyleLbl="parChTrans1D2" presStyleIdx="2" presStyleCnt="5"/>
      <dgm:spPr/>
      <dgm:t>
        <a:bodyPr/>
        <a:lstStyle/>
        <a:p>
          <a:endParaRPr lang="es-ES"/>
        </a:p>
      </dgm:t>
    </dgm:pt>
    <dgm:pt modelId="{4A50AD23-5CF0-40E9-94C2-21DA8C0FD1B1}" type="pres">
      <dgm:prSet presAssocID="{DAF01687-0EBC-434B-8C44-7314846C31E4}" presName="root2" presStyleCnt="0"/>
      <dgm:spPr/>
    </dgm:pt>
    <dgm:pt modelId="{204FB1B8-D33F-49E1-80B3-58A4E3E3EC8B}" type="pres">
      <dgm:prSet presAssocID="{DAF01687-0EBC-434B-8C44-7314846C31E4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6AF936F-303F-4106-8B76-98B90CBB428F}" type="pres">
      <dgm:prSet presAssocID="{DAF01687-0EBC-434B-8C44-7314846C31E4}" presName="level3hierChild" presStyleCnt="0"/>
      <dgm:spPr/>
    </dgm:pt>
    <dgm:pt modelId="{2F9D43DE-E650-4764-979C-109C9790CBDC}" type="pres">
      <dgm:prSet presAssocID="{0FF8F7B1-698F-4C41-B7D1-0A0084B59DDA}" presName="conn2-1" presStyleLbl="parChTrans1D2" presStyleIdx="3" presStyleCnt="5"/>
      <dgm:spPr/>
      <dgm:t>
        <a:bodyPr/>
        <a:lstStyle/>
        <a:p>
          <a:endParaRPr lang="es-ES"/>
        </a:p>
      </dgm:t>
    </dgm:pt>
    <dgm:pt modelId="{237318C8-7D3F-46E0-A5B2-64CADFFB8250}" type="pres">
      <dgm:prSet presAssocID="{0FF8F7B1-698F-4C41-B7D1-0A0084B59DDA}" presName="connTx" presStyleLbl="parChTrans1D2" presStyleIdx="3" presStyleCnt="5"/>
      <dgm:spPr/>
      <dgm:t>
        <a:bodyPr/>
        <a:lstStyle/>
        <a:p>
          <a:endParaRPr lang="es-ES"/>
        </a:p>
      </dgm:t>
    </dgm:pt>
    <dgm:pt modelId="{873119A1-ED61-41F6-936D-887340501205}" type="pres">
      <dgm:prSet presAssocID="{A5DD73BE-C6DB-42D1-95BB-7112D38CB26E}" presName="root2" presStyleCnt="0"/>
      <dgm:spPr/>
    </dgm:pt>
    <dgm:pt modelId="{1509CF15-3501-42CD-9BB7-39E4C1EF25BF}" type="pres">
      <dgm:prSet presAssocID="{A5DD73BE-C6DB-42D1-95BB-7112D38CB26E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B33A013-9520-42FF-8F61-AFE3BE8008DA}" type="pres">
      <dgm:prSet presAssocID="{A5DD73BE-C6DB-42D1-95BB-7112D38CB26E}" presName="level3hierChild" presStyleCnt="0"/>
      <dgm:spPr/>
    </dgm:pt>
    <dgm:pt modelId="{961B51B6-2E58-4DA4-8CF9-93317FC33B76}" type="pres">
      <dgm:prSet presAssocID="{D42BF199-21E6-4A3B-847D-ACEE3F87962B}" presName="conn2-1" presStyleLbl="parChTrans1D2" presStyleIdx="4" presStyleCnt="5"/>
      <dgm:spPr/>
      <dgm:t>
        <a:bodyPr/>
        <a:lstStyle/>
        <a:p>
          <a:endParaRPr lang="es-ES"/>
        </a:p>
      </dgm:t>
    </dgm:pt>
    <dgm:pt modelId="{B0ACC618-A3ED-411F-8CEA-019F3A2E2F8A}" type="pres">
      <dgm:prSet presAssocID="{D42BF199-21E6-4A3B-847D-ACEE3F87962B}" presName="connTx" presStyleLbl="parChTrans1D2" presStyleIdx="4" presStyleCnt="5"/>
      <dgm:spPr/>
      <dgm:t>
        <a:bodyPr/>
        <a:lstStyle/>
        <a:p>
          <a:endParaRPr lang="es-ES"/>
        </a:p>
      </dgm:t>
    </dgm:pt>
    <dgm:pt modelId="{0C10E590-D103-42E8-9338-4A1E563BF6A6}" type="pres">
      <dgm:prSet presAssocID="{2E1C5177-42AC-488D-9D37-A0AA1ED6798F}" presName="root2" presStyleCnt="0"/>
      <dgm:spPr/>
    </dgm:pt>
    <dgm:pt modelId="{81668DD2-FF41-4EBD-9DD5-D59C3AE2562F}" type="pres">
      <dgm:prSet presAssocID="{2E1C5177-42AC-488D-9D37-A0AA1ED6798F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6D6F899-1CBE-466E-AC41-4C09B51306F4}" type="pres">
      <dgm:prSet presAssocID="{2E1C5177-42AC-488D-9D37-A0AA1ED6798F}" presName="level3hierChild" presStyleCnt="0"/>
      <dgm:spPr/>
    </dgm:pt>
  </dgm:ptLst>
  <dgm:cxnLst>
    <dgm:cxn modelId="{BCA1951B-6778-4BD3-B5F5-9DC9E013733C}" srcId="{C061DFCE-CF87-4F79-A715-5FA8E41CEB10}" destId="{DAF01687-0EBC-434B-8C44-7314846C31E4}" srcOrd="2" destOrd="0" parTransId="{824404DA-85DF-4550-8040-20109473B54D}" sibTransId="{4C07F84F-5F4B-491F-98F1-F6D8BC4BCA4D}"/>
    <dgm:cxn modelId="{ADF6F3DE-7CDE-444A-AE10-08D14D00E654}" type="presOf" srcId="{DAF01687-0EBC-434B-8C44-7314846C31E4}" destId="{204FB1B8-D33F-49E1-80B3-58A4E3E3EC8B}" srcOrd="0" destOrd="0" presId="urn:microsoft.com/office/officeart/2005/8/layout/hierarchy2"/>
    <dgm:cxn modelId="{DC6A1BAF-8DCB-4E7F-BD30-79E82010C4E5}" type="presOf" srcId="{77759909-E635-4450-8E88-DF5E15F6365F}" destId="{9FBEC496-D871-407B-9D0C-DC69BEC54EF2}" srcOrd="1" destOrd="0" presId="urn:microsoft.com/office/officeart/2005/8/layout/hierarchy2"/>
    <dgm:cxn modelId="{E7138BA7-A552-43FC-B23C-76384201E91C}" type="presOf" srcId="{0FF8F7B1-698F-4C41-B7D1-0A0084B59DDA}" destId="{2F9D43DE-E650-4764-979C-109C9790CBDC}" srcOrd="0" destOrd="0" presId="urn:microsoft.com/office/officeart/2005/8/layout/hierarchy2"/>
    <dgm:cxn modelId="{2D693AC8-1829-4EC7-8176-E6DCAC00471F}" type="presOf" srcId="{824404DA-85DF-4550-8040-20109473B54D}" destId="{073419B8-9EC9-4C5C-9292-A79322FE88BF}" srcOrd="1" destOrd="0" presId="urn:microsoft.com/office/officeart/2005/8/layout/hierarchy2"/>
    <dgm:cxn modelId="{9E93F5B0-C69E-4B92-BEDE-C00934E6532C}" type="presOf" srcId="{824404DA-85DF-4550-8040-20109473B54D}" destId="{F2D5043E-E68E-4CAB-92D3-114142DB8935}" srcOrd="0" destOrd="0" presId="urn:microsoft.com/office/officeart/2005/8/layout/hierarchy2"/>
    <dgm:cxn modelId="{D0490DEA-6B41-4F9B-B81C-3226C6F025E9}" srcId="{C061DFCE-CF87-4F79-A715-5FA8E41CEB10}" destId="{1247D69C-2928-448B-A1FC-0255C4EB771F}" srcOrd="0" destOrd="0" parTransId="{77759909-E635-4450-8E88-DF5E15F6365F}" sibTransId="{3251561C-D37C-40D6-A8E6-C55B235E2745}"/>
    <dgm:cxn modelId="{D65D8893-EBFA-4885-96D9-E17BBB24FC74}" type="presOf" srcId="{D42BF199-21E6-4A3B-847D-ACEE3F87962B}" destId="{961B51B6-2E58-4DA4-8CF9-93317FC33B76}" srcOrd="0" destOrd="0" presId="urn:microsoft.com/office/officeart/2005/8/layout/hierarchy2"/>
    <dgm:cxn modelId="{B78B6FB9-15B9-4BDE-B87A-6B0F9E1B7322}" type="presOf" srcId="{8DF6C2CA-FB7E-4B5A-9E21-F38E2077A467}" destId="{3C27664E-5092-494F-B8CA-99723B6D2C7F}" srcOrd="0" destOrd="0" presId="urn:microsoft.com/office/officeart/2005/8/layout/hierarchy2"/>
    <dgm:cxn modelId="{A9325B41-EAD7-4BE9-B90D-0BCAE288903F}" srcId="{C061DFCE-CF87-4F79-A715-5FA8E41CEB10}" destId="{2E9EEB15-AC2A-494E-9752-5F2A0CC63736}" srcOrd="1" destOrd="0" parTransId="{8DF6C2CA-FB7E-4B5A-9E21-F38E2077A467}" sibTransId="{C1620FD7-F368-4D06-95FE-65157F03A528}"/>
    <dgm:cxn modelId="{D51D4FE0-ACFD-477A-AE15-54B2B7A37246}" type="presOf" srcId="{2E1C5177-42AC-488D-9D37-A0AA1ED6798F}" destId="{81668DD2-FF41-4EBD-9DD5-D59C3AE2562F}" srcOrd="0" destOrd="0" presId="urn:microsoft.com/office/officeart/2005/8/layout/hierarchy2"/>
    <dgm:cxn modelId="{E5728BE0-6507-4926-B383-EDD184EA3883}" type="presOf" srcId="{1247D69C-2928-448B-A1FC-0255C4EB771F}" destId="{03ADB222-E48E-47D3-919B-67F63D8DAF27}" srcOrd="0" destOrd="0" presId="urn:microsoft.com/office/officeart/2005/8/layout/hierarchy2"/>
    <dgm:cxn modelId="{3DD6FFD1-22A4-4E00-8DD9-63F6EB11359D}" srcId="{5E9B4482-6144-4709-BD42-F35680A05A0D}" destId="{C061DFCE-CF87-4F79-A715-5FA8E41CEB10}" srcOrd="0" destOrd="0" parTransId="{E44194C4-4B19-419B-BEE2-B2317286B174}" sibTransId="{BB158094-0EDB-49EF-A9D8-E4B050FBA462}"/>
    <dgm:cxn modelId="{630D3F7B-4DDF-4A54-89E4-D411F8C89FB3}" type="presOf" srcId="{A5DD73BE-C6DB-42D1-95BB-7112D38CB26E}" destId="{1509CF15-3501-42CD-9BB7-39E4C1EF25BF}" srcOrd="0" destOrd="0" presId="urn:microsoft.com/office/officeart/2005/8/layout/hierarchy2"/>
    <dgm:cxn modelId="{6D439EC4-1625-44F9-A9BF-FB825258FC30}" type="presOf" srcId="{8DF6C2CA-FB7E-4B5A-9E21-F38E2077A467}" destId="{12B9D8E9-7FD0-481E-9B9F-49ED9BA6DFB0}" srcOrd="1" destOrd="0" presId="urn:microsoft.com/office/officeart/2005/8/layout/hierarchy2"/>
    <dgm:cxn modelId="{27454271-A33B-4B12-B377-C6D20233D0B3}" srcId="{C061DFCE-CF87-4F79-A715-5FA8E41CEB10}" destId="{A5DD73BE-C6DB-42D1-95BB-7112D38CB26E}" srcOrd="3" destOrd="0" parTransId="{0FF8F7B1-698F-4C41-B7D1-0A0084B59DDA}" sibTransId="{78ECB740-A40D-4365-AD46-DD68366B07D4}"/>
    <dgm:cxn modelId="{D9B21EAA-DA26-4B67-AB13-5D3DFB346FBC}" type="presOf" srcId="{C061DFCE-CF87-4F79-A715-5FA8E41CEB10}" destId="{EDD7B447-C6DE-4EF9-91A7-2808878F3643}" srcOrd="0" destOrd="0" presId="urn:microsoft.com/office/officeart/2005/8/layout/hierarchy2"/>
    <dgm:cxn modelId="{C1D969D1-6425-4416-B85E-730CE0CCF9A3}" type="presOf" srcId="{D42BF199-21E6-4A3B-847D-ACEE3F87962B}" destId="{B0ACC618-A3ED-411F-8CEA-019F3A2E2F8A}" srcOrd="1" destOrd="0" presId="urn:microsoft.com/office/officeart/2005/8/layout/hierarchy2"/>
    <dgm:cxn modelId="{C648EE72-66FA-4C35-B2E9-030B711694E0}" type="presOf" srcId="{77759909-E635-4450-8E88-DF5E15F6365F}" destId="{D222F273-7096-4C7C-BAA4-10D76A9ABC69}" srcOrd="0" destOrd="0" presId="urn:microsoft.com/office/officeart/2005/8/layout/hierarchy2"/>
    <dgm:cxn modelId="{4EA00A94-163F-4E73-931B-267C3705F269}" type="presOf" srcId="{0FF8F7B1-698F-4C41-B7D1-0A0084B59DDA}" destId="{237318C8-7D3F-46E0-A5B2-64CADFFB8250}" srcOrd="1" destOrd="0" presId="urn:microsoft.com/office/officeart/2005/8/layout/hierarchy2"/>
    <dgm:cxn modelId="{6E8140FD-6596-4449-8DC9-4DAD119FD654}" srcId="{C061DFCE-CF87-4F79-A715-5FA8E41CEB10}" destId="{2E1C5177-42AC-488D-9D37-A0AA1ED6798F}" srcOrd="4" destOrd="0" parTransId="{D42BF199-21E6-4A3B-847D-ACEE3F87962B}" sibTransId="{54376674-CFFE-45D9-B85F-6A7BEEC8A3D5}"/>
    <dgm:cxn modelId="{9EFC8BC4-CB31-4EF9-B54D-69D8A9C471E9}" type="presOf" srcId="{2E9EEB15-AC2A-494E-9752-5F2A0CC63736}" destId="{EB136EC7-D5B3-43D7-AB04-44C7D5B88F18}" srcOrd="0" destOrd="0" presId="urn:microsoft.com/office/officeart/2005/8/layout/hierarchy2"/>
    <dgm:cxn modelId="{BF8F0F3B-A79C-49E9-9608-C9E2AE8C4EC2}" type="presOf" srcId="{5E9B4482-6144-4709-BD42-F35680A05A0D}" destId="{4DEE0387-5106-4556-90A7-A4BC1901F05D}" srcOrd="0" destOrd="0" presId="urn:microsoft.com/office/officeart/2005/8/layout/hierarchy2"/>
    <dgm:cxn modelId="{DDC52F58-C131-45EE-9487-59A98E4B8401}" type="presParOf" srcId="{4DEE0387-5106-4556-90A7-A4BC1901F05D}" destId="{2DA78BCE-B0B0-4380-AA3E-817AA865F328}" srcOrd="0" destOrd="0" presId="urn:microsoft.com/office/officeart/2005/8/layout/hierarchy2"/>
    <dgm:cxn modelId="{7418BA8A-B328-4831-8D4A-E59576E1273E}" type="presParOf" srcId="{2DA78BCE-B0B0-4380-AA3E-817AA865F328}" destId="{EDD7B447-C6DE-4EF9-91A7-2808878F3643}" srcOrd="0" destOrd="0" presId="urn:microsoft.com/office/officeart/2005/8/layout/hierarchy2"/>
    <dgm:cxn modelId="{10E68BAC-7222-4446-8B49-3A208F0E3883}" type="presParOf" srcId="{2DA78BCE-B0B0-4380-AA3E-817AA865F328}" destId="{075C2E25-2CEC-4FAD-88A7-F63DC2F096ED}" srcOrd="1" destOrd="0" presId="urn:microsoft.com/office/officeart/2005/8/layout/hierarchy2"/>
    <dgm:cxn modelId="{015F6E46-EB1B-4844-9BF1-B791D2E28B3F}" type="presParOf" srcId="{075C2E25-2CEC-4FAD-88A7-F63DC2F096ED}" destId="{D222F273-7096-4C7C-BAA4-10D76A9ABC69}" srcOrd="0" destOrd="0" presId="urn:microsoft.com/office/officeart/2005/8/layout/hierarchy2"/>
    <dgm:cxn modelId="{94F563D5-9294-4444-B280-6882ECAC9D02}" type="presParOf" srcId="{D222F273-7096-4C7C-BAA4-10D76A9ABC69}" destId="{9FBEC496-D871-407B-9D0C-DC69BEC54EF2}" srcOrd="0" destOrd="0" presId="urn:microsoft.com/office/officeart/2005/8/layout/hierarchy2"/>
    <dgm:cxn modelId="{AB2DA522-C627-4AEB-8797-B9A371A36346}" type="presParOf" srcId="{075C2E25-2CEC-4FAD-88A7-F63DC2F096ED}" destId="{AD63DCF1-C188-440D-A2FE-52DC15EFCAC8}" srcOrd="1" destOrd="0" presId="urn:microsoft.com/office/officeart/2005/8/layout/hierarchy2"/>
    <dgm:cxn modelId="{6E7EFA88-EAEA-4EDD-B5C0-5285C6AD4516}" type="presParOf" srcId="{AD63DCF1-C188-440D-A2FE-52DC15EFCAC8}" destId="{03ADB222-E48E-47D3-919B-67F63D8DAF27}" srcOrd="0" destOrd="0" presId="urn:microsoft.com/office/officeart/2005/8/layout/hierarchy2"/>
    <dgm:cxn modelId="{1FF15631-C873-48A5-998C-B99E8C4CFE25}" type="presParOf" srcId="{AD63DCF1-C188-440D-A2FE-52DC15EFCAC8}" destId="{C09F369E-01D1-486C-AAB1-E92313D89DD2}" srcOrd="1" destOrd="0" presId="urn:microsoft.com/office/officeart/2005/8/layout/hierarchy2"/>
    <dgm:cxn modelId="{1739495A-E584-40AA-AB1F-20CEC84E25EF}" type="presParOf" srcId="{075C2E25-2CEC-4FAD-88A7-F63DC2F096ED}" destId="{3C27664E-5092-494F-B8CA-99723B6D2C7F}" srcOrd="2" destOrd="0" presId="urn:microsoft.com/office/officeart/2005/8/layout/hierarchy2"/>
    <dgm:cxn modelId="{FEC731C3-197F-447D-90E9-7DFC52C5568C}" type="presParOf" srcId="{3C27664E-5092-494F-B8CA-99723B6D2C7F}" destId="{12B9D8E9-7FD0-481E-9B9F-49ED9BA6DFB0}" srcOrd="0" destOrd="0" presId="urn:microsoft.com/office/officeart/2005/8/layout/hierarchy2"/>
    <dgm:cxn modelId="{F550FF99-0B62-4465-8E57-E260CEC0B403}" type="presParOf" srcId="{075C2E25-2CEC-4FAD-88A7-F63DC2F096ED}" destId="{DC0F9DDF-4FEF-4E22-8DA8-DD548D8D5557}" srcOrd="3" destOrd="0" presId="urn:microsoft.com/office/officeart/2005/8/layout/hierarchy2"/>
    <dgm:cxn modelId="{FFB3CCC9-39E9-4AE1-9D45-BBB2EFC37A83}" type="presParOf" srcId="{DC0F9DDF-4FEF-4E22-8DA8-DD548D8D5557}" destId="{EB136EC7-D5B3-43D7-AB04-44C7D5B88F18}" srcOrd="0" destOrd="0" presId="urn:microsoft.com/office/officeart/2005/8/layout/hierarchy2"/>
    <dgm:cxn modelId="{0BB75335-F917-4A29-BF7C-DBA576AADC22}" type="presParOf" srcId="{DC0F9DDF-4FEF-4E22-8DA8-DD548D8D5557}" destId="{94C7BDBD-2951-486A-AFDD-7515A781EE5F}" srcOrd="1" destOrd="0" presId="urn:microsoft.com/office/officeart/2005/8/layout/hierarchy2"/>
    <dgm:cxn modelId="{4FC0EFDE-C5C0-4518-9983-8517A5F638AF}" type="presParOf" srcId="{075C2E25-2CEC-4FAD-88A7-F63DC2F096ED}" destId="{F2D5043E-E68E-4CAB-92D3-114142DB8935}" srcOrd="4" destOrd="0" presId="urn:microsoft.com/office/officeart/2005/8/layout/hierarchy2"/>
    <dgm:cxn modelId="{D52B4B15-5334-46E5-9FFD-6A0B475A422C}" type="presParOf" srcId="{F2D5043E-E68E-4CAB-92D3-114142DB8935}" destId="{073419B8-9EC9-4C5C-9292-A79322FE88BF}" srcOrd="0" destOrd="0" presId="urn:microsoft.com/office/officeart/2005/8/layout/hierarchy2"/>
    <dgm:cxn modelId="{C0E33D76-D53B-4F90-A2F9-A85B6BCA178F}" type="presParOf" srcId="{075C2E25-2CEC-4FAD-88A7-F63DC2F096ED}" destId="{4A50AD23-5CF0-40E9-94C2-21DA8C0FD1B1}" srcOrd="5" destOrd="0" presId="urn:microsoft.com/office/officeart/2005/8/layout/hierarchy2"/>
    <dgm:cxn modelId="{A6D2DA60-9671-4E5D-9685-94412EFD6020}" type="presParOf" srcId="{4A50AD23-5CF0-40E9-94C2-21DA8C0FD1B1}" destId="{204FB1B8-D33F-49E1-80B3-58A4E3E3EC8B}" srcOrd="0" destOrd="0" presId="urn:microsoft.com/office/officeart/2005/8/layout/hierarchy2"/>
    <dgm:cxn modelId="{00719A73-0736-4B9E-A553-B0C315081C9C}" type="presParOf" srcId="{4A50AD23-5CF0-40E9-94C2-21DA8C0FD1B1}" destId="{16AF936F-303F-4106-8B76-98B90CBB428F}" srcOrd="1" destOrd="0" presId="urn:microsoft.com/office/officeart/2005/8/layout/hierarchy2"/>
    <dgm:cxn modelId="{1732788A-1AE6-4D71-BEB0-618EC011F831}" type="presParOf" srcId="{075C2E25-2CEC-4FAD-88A7-F63DC2F096ED}" destId="{2F9D43DE-E650-4764-979C-109C9790CBDC}" srcOrd="6" destOrd="0" presId="urn:microsoft.com/office/officeart/2005/8/layout/hierarchy2"/>
    <dgm:cxn modelId="{16E7A70F-6F0D-4307-A96B-0806E39C4CCA}" type="presParOf" srcId="{2F9D43DE-E650-4764-979C-109C9790CBDC}" destId="{237318C8-7D3F-46E0-A5B2-64CADFFB8250}" srcOrd="0" destOrd="0" presId="urn:microsoft.com/office/officeart/2005/8/layout/hierarchy2"/>
    <dgm:cxn modelId="{EC632301-4F26-4527-A522-92A482AE07AC}" type="presParOf" srcId="{075C2E25-2CEC-4FAD-88A7-F63DC2F096ED}" destId="{873119A1-ED61-41F6-936D-887340501205}" srcOrd="7" destOrd="0" presId="urn:microsoft.com/office/officeart/2005/8/layout/hierarchy2"/>
    <dgm:cxn modelId="{0A36CBBC-3C5E-4B3F-BD05-761BBE610364}" type="presParOf" srcId="{873119A1-ED61-41F6-936D-887340501205}" destId="{1509CF15-3501-42CD-9BB7-39E4C1EF25BF}" srcOrd="0" destOrd="0" presId="urn:microsoft.com/office/officeart/2005/8/layout/hierarchy2"/>
    <dgm:cxn modelId="{02C60BDC-9DA4-49E9-90DB-8EA6ED6D4AAB}" type="presParOf" srcId="{873119A1-ED61-41F6-936D-887340501205}" destId="{3B33A013-9520-42FF-8F61-AFE3BE8008DA}" srcOrd="1" destOrd="0" presId="urn:microsoft.com/office/officeart/2005/8/layout/hierarchy2"/>
    <dgm:cxn modelId="{1A3DD9EB-FC95-4EA1-84BA-7D37C686FECE}" type="presParOf" srcId="{075C2E25-2CEC-4FAD-88A7-F63DC2F096ED}" destId="{961B51B6-2E58-4DA4-8CF9-93317FC33B76}" srcOrd="8" destOrd="0" presId="urn:microsoft.com/office/officeart/2005/8/layout/hierarchy2"/>
    <dgm:cxn modelId="{7A32EB40-9168-4C4F-BBFD-6F06AAE6E652}" type="presParOf" srcId="{961B51B6-2E58-4DA4-8CF9-93317FC33B76}" destId="{B0ACC618-A3ED-411F-8CEA-019F3A2E2F8A}" srcOrd="0" destOrd="0" presId="urn:microsoft.com/office/officeart/2005/8/layout/hierarchy2"/>
    <dgm:cxn modelId="{EC846E67-B296-4514-B33E-D5BFF2CEFFA6}" type="presParOf" srcId="{075C2E25-2CEC-4FAD-88A7-F63DC2F096ED}" destId="{0C10E590-D103-42E8-9338-4A1E563BF6A6}" srcOrd="9" destOrd="0" presId="urn:microsoft.com/office/officeart/2005/8/layout/hierarchy2"/>
    <dgm:cxn modelId="{CD4D2088-9109-4576-9FF4-4D0C53636001}" type="presParOf" srcId="{0C10E590-D103-42E8-9338-4A1E563BF6A6}" destId="{81668DD2-FF41-4EBD-9DD5-D59C3AE2562F}" srcOrd="0" destOrd="0" presId="urn:microsoft.com/office/officeart/2005/8/layout/hierarchy2"/>
    <dgm:cxn modelId="{A2F71309-965C-4B9D-A075-93700F3398F2}" type="presParOf" srcId="{0C10E590-D103-42E8-9338-4A1E563BF6A6}" destId="{06D6F899-1CBE-466E-AC41-4C09B51306F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E9ED973-EE87-46DE-9C04-5C806723558C}" type="doc">
      <dgm:prSet loTypeId="urn:microsoft.com/office/officeart/2005/8/layout/hierarchy2" loCatId="hierarchy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11338BF0-A259-4729-A5E4-E5BA0FC213C1}">
      <dgm:prSet phldrT="[Texto]"/>
      <dgm:spPr/>
      <dgm:t>
        <a:bodyPr/>
        <a:lstStyle/>
        <a:p>
          <a:r>
            <a:rPr lang="es-ES" dirty="0" smtClean="0"/>
            <a:t>Extintores</a:t>
          </a:r>
          <a:endParaRPr lang="es-ES" dirty="0"/>
        </a:p>
      </dgm:t>
    </dgm:pt>
    <dgm:pt modelId="{0C107EB5-79F0-40BA-8E31-467D2E70DDD8}" type="parTrans" cxnId="{2846883E-4222-40DC-87A9-13345D08A764}">
      <dgm:prSet/>
      <dgm:spPr/>
      <dgm:t>
        <a:bodyPr/>
        <a:lstStyle/>
        <a:p>
          <a:endParaRPr lang="es-ES"/>
        </a:p>
      </dgm:t>
    </dgm:pt>
    <dgm:pt modelId="{655BA49B-97A6-4B08-9F3D-748FDB9B2F91}" type="sibTrans" cxnId="{2846883E-4222-40DC-87A9-13345D08A764}">
      <dgm:prSet/>
      <dgm:spPr/>
      <dgm:t>
        <a:bodyPr/>
        <a:lstStyle/>
        <a:p>
          <a:endParaRPr lang="es-ES"/>
        </a:p>
      </dgm:t>
    </dgm:pt>
    <dgm:pt modelId="{82608956-1997-4AC9-ABB4-CC1BBD28A360}">
      <dgm:prSet phldrT="[Texto]"/>
      <dgm:spPr/>
      <dgm:t>
        <a:bodyPr/>
        <a:lstStyle/>
        <a:p>
          <a:r>
            <a:rPr lang="es-ES" dirty="0" smtClean="0"/>
            <a:t>Tipo A</a:t>
          </a:r>
          <a:endParaRPr lang="es-ES" dirty="0"/>
        </a:p>
      </dgm:t>
    </dgm:pt>
    <dgm:pt modelId="{F8DFAAF4-7FBD-4F7C-99C9-384714A0B5CC}" type="parTrans" cxnId="{D636962A-7198-4CF3-B570-DFA4B93C5411}">
      <dgm:prSet/>
      <dgm:spPr/>
      <dgm:t>
        <a:bodyPr/>
        <a:lstStyle/>
        <a:p>
          <a:endParaRPr lang="es-ES"/>
        </a:p>
      </dgm:t>
    </dgm:pt>
    <dgm:pt modelId="{35AD0A40-EB5B-450A-8A10-706E61286B74}" type="sibTrans" cxnId="{D636962A-7198-4CF3-B570-DFA4B93C5411}">
      <dgm:prSet/>
      <dgm:spPr/>
      <dgm:t>
        <a:bodyPr/>
        <a:lstStyle/>
        <a:p>
          <a:endParaRPr lang="es-ES"/>
        </a:p>
      </dgm:t>
    </dgm:pt>
    <dgm:pt modelId="{753916ED-3B2A-4B82-BF71-6E827606EF3F}">
      <dgm:prSet phldrT="[Texto]"/>
      <dgm:spPr/>
      <dgm:t>
        <a:bodyPr/>
        <a:lstStyle/>
        <a:p>
          <a:r>
            <a:rPr lang="es-ES" dirty="0" smtClean="0"/>
            <a:t>Tipo B</a:t>
          </a:r>
          <a:endParaRPr lang="es-ES" dirty="0"/>
        </a:p>
      </dgm:t>
    </dgm:pt>
    <dgm:pt modelId="{F11117EB-8AEC-4B69-A042-3B28CBA9DB53}" type="parTrans" cxnId="{C281B93E-5C27-4821-A682-7DBDDCA80ACC}">
      <dgm:prSet/>
      <dgm:spPr/>
      <dgm:t>
        <a:bodyPr/>
        <a:lstStyle/>
        <a:p>
          <a:endParaRPr lang="es-ES"/>
        </a:p>
      </dgm:t>
    </dgm:pt>
    <dgm:pt modelId="{22367429-9114-4064-A177-80DA3016BDD9}" type="sibTrans" cxnId="{C281B93E-5C27-4821-A682-7DBDDCA80ACC}">
      <dgm:prSet/>
      <dgm:spPr/>
      <dgm:t>
        <a:bodyPr/>
        <a:lstStyle/>
        <a:p>
          <a:endParaRPr lang="es-ES"/>
        </a:p>
      </dgm:t>
    </dgm:pt>
    <dgm:pt modelId="{5953260F-35E8-42D6-B700-9D7F492B2B0F}">
      <dgm:prSet phldrT="[Texto]"/>
      <dgm:spPr/>
      <dgm:t>
        <a:bodyPr/>
        <a:lstStyle/>
        <a:p>
          <a:r>
            <a:rPr lang="es-ES" dirty="0" smtClean="0"/>
            <a:t>Tipo D</a:t>
          </a:r>
          <a:endParaRPr lang="es-ES" dirty="0"/>
        </a:p>
      </dgm:t>
    </dgm:pt>
    <dgm:pt modelId="{920C96A2-F5D0-42D4-99E4-8F7FB448508B}" type="parTrans" cxnId="{FE1EB7CD-D95E-473A-BC82-D75DAA51F339}">
      <dgm:prSet/>
      <dgm:spPr/>
      <dgm:t>
        <a:bodyPr/>
        <a:lstStyle/>
        <a:p>
          <a:endParaRPr lang="es-ES"/>
        </a:p>
      </dgm:t>
    </dgm:pt>
    <dgm:pt modelId="{0E90E6CA-AA2F-4E97-ACDD-7EB8DB96164B}" type="sibTrans" cxnId="{FE1EB7CD-D95E-473A-BC82-D75DAA51F339}">
      <dgm:prSet/>
      <dgm:spPr/>
      <dgm:t>
        <a:bodyPr/>
        <a:lstStyle/>
        <a:p>
          <a:endParaRPr lang="es-ES"/>
        </a:p>
      </dgm:t>
    </dgm:pt>
    <dgm:pt modelId="{0BA3A0C4-6150-445B-8641-AB746D44C219}">
      <dgm:prSet phldrT="[Texto]"/>
      <dgm:spPr/>
      <dgm:t>
        <a:bodyPr/>
        <a:lstStyle/>
        <a:p>
          <a:r>
            <a:rPr lang="es-ES" dirty="0" smtClean="0"/>
            <a:t>Tipo C</a:t>
          </a:r>
          <a:endParaRPr lang="es-ES" dirty="0"/>
        </a:p>
      </dgm:t>
    </dgm:pt>
    <dgm:pt modelId="{FB8B2B28-77DB-4C8E-BB39-11F7D47DC366}" type="parTrans" cxnId="{5E3B310B-A39A-454C-B763-B60E6AE2AC07}">
      <dgm:prSet/>
      <dgm:spPr/>
      <dgm:t>
        <a:bodyPr/>
        <a:lstStyle/>
        <a:p>
          <a:endParaRPr lang="es-ES"/>
        </a:p>
      </dgm:t>
    </dgm:pt>
    <dgm:pt modelId="{2D30596B-3000-40A3-A74F-D5D07F56229D}" type="sibTrans" cxnId="{5E3B310B-A39A-454C-B763-B60E6AE2AC07}">
      <dgm:prSet/>
      <dgm:spPr/>
      <dgm:t>
        <a:bodyPr/>
        <a:lstStyle/>
        <a:p>
          <a:endParaRPr lang="es-ES"/>
        </a:p>
      </dgm:t>
    </dgm:pt>
    <dgm:pt modelId="{937E898A-9A55-4F8B-8831-1B0032A745F8}" type="pres">
      <dgm:prSet presAssocID="{5E9ED973-EE87-46DE-9C04-5C806723558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66A4204-12E8-46F2-909A-EC85C55A517A}" type="pres">
      <dgm:prSet presAssocID="{11338BF0-A259-4729-A5E4-E5BA0FC213C1}" presName="root1" presStyleCnt="0"/>
      <dgm:spPr/>
    </dgm:pt>
    <dgm:pt modelId="{C6B14F49-34E4-4DE8-9391-A029127F0333}" type="pres">
      <dgm:prSet presAssocID="{11338BF0-A259-4729-A5E4-E5BA0FC213C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E2988BD-D67C-4AFD-B260-8DD299A7E8D9}" type="pres">
      <dgm:prSet presAssocID="{11338BF0-A259-4729-A5E4-E5BA0FC213C1}" presName="level2hierChild" presStyleCnt="0"/>
      <dgm:spPr/>
    </dgm:pt>
    <dgm:pt modelId="{D2A8C881-3969-4D64-9868-4EEFE913F0D7}" type="pres">
      <dgm:prSet presAssocID="{F8DFAAF4-7FBD-4F7C-99C9-384714A0B5CC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6B916379-3FD5-458A-B73A-C6D643460F5C}" type="pres">
      <dgm:prSet presAssocID="{F8DFAAF4-7FBD-4F7C-99C9-384714A0B5CC}" presName="connTx" presStyleLbl="parChTrans1D2" presStyleIdx="0" presStyleCnt="4"/>
      <dgm:spPr/>
      <dgm:t>
        <a:bodyPr/>
        <a:lstStyle/>
        <a:p>
          <a:endParaRPr lang="es-ES"/>
        </a:p>
      </dgm:t>
    </dgm:pt>
    <dgm:pt modelId="{1CBE00E7-2C30-4141-9C84-910D0A85D1D7}" type="pres">
      <dgm:prSet presAssocID="{82608956-1997-4AC9-ABB4-CC1BBD28A360}" presName="root2" presStyleCnt="0"/>
      <dgm:spPr/>
    </dgm:pt>
    <dgm:pt modelId="{D95B3FFF-5330-45BF-BF5F-AA0A77C0C0B1}" type="pres">
      <dgm:prSet presAssocID="{82608956-1997-4AC9-ABB4-CC1BBD28A360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6680E4E-E36E-4EC3-B575-6A727544D4A4}" type="pres">
      <dgm:prSet presAssocID="{82608956-1997-4AC9-ABB4-CC1BBD28A360}" presName="level3hierChild" presStyleCnt="0"/>
      <dgm:spPr/>
    </dgm:pt>
    <dgm:pt modelId="{A21A6805-EF4C-4DF8-B7B4-2FBB97AE9000}" type="pres">
      <dgm:prSet presAssocID="{F11117EB-8AEC-4B69-A042-3B28CBA9DB53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880C850B-2269-42A9-97C0-4636D327EB0F}" type="pres">
      <dgm:prSet presAssocID="{F11117EB-8AEC-4B69-A042-3B28CBA9DB53}" presName="connTx" presStyleLbl="parChTrans1D2" presStyleIdx="1" presStyleCnt="4"/>
      <dgm:spPr/>
      <dgm:t>
        <a:bodyPr/>
        <a:lstStyle/>
        <a:p>
          <a:endParaRPr lang="es-ES"/>
        </a:p>
      </dgm:t>
    </dgm:pt>
    <dgm:pt modelId="{6A37EAFE-321F-45C6-9FD6-3B335040EA13}" type="pres">
      <dgm:prSet presAssocID="{753916ED-3B2A-4B82-BF71-6E827606EF3F}" presName="root2" presStyleCnt="0"/>
      <dgm:spPr/>
    </dgm:pt>
    <dgm:pt modelId="{70DE9AEF-E99E-43D1-BDAA-4FB5F9FDB9BD}" type="pres">
      <dgm:prSet presAssocID="{753916ED-3B2A-4B82-BF71-6E827606EF3F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51C0D81-E273-4D59-BB93-B91B430B11CD}" type="pres">
      <dgm:prSet presAssocID="{753916ED-3B2A-4B82-BF71-6E827606EF3F}" presName="level3hierChild" presStyleCnt="0"/>
      <dgm:spPr/>
    </dgm:pt>
    <dgm:pt modelId="{D6D76394-5420-4A2B-8808-7DBA38D3DEF2}" type="pres">
      <dgm:prSet presAssocID="{FB8B2B28-77DB-4C8E-BB39-11F7D47DC366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27073A4F-DC2D-40BE-BF06-D78FCF12CC08}" type="pres">
      <dgm:prSet presAssocID="{FB8B2B28-77DB-4C8E-BB39-11F7D47DC366}" presName="connTx" presStyleLbl="parChTrans1D2" presStyleIdx="2" presStyleCnt="4"/>
      <dgm:spPr/>
      <dgm:t>
        <a:bodyPr/>
        <a:lstStyle/>
        <a:p>
          <a:endParaRPr lang="es-ES"/>
        </a:p>
      </dgm:t>
    </dgm:pt>
    <dgm:pt modelId="{4BAB6098-050E-4954-BF7D-37D4DE3FB4FB}" type="pres">
      <dgm:prSet presAssocID="{0BA3A0C4-6150-445B-8641-AB746D44C219}" presName="root2" presStyleCnt="0"/>
      <dgm:spPr/>
    </dgm:pt>
    <dgm:pt modelId="{49A0B5AD-1D2C-46F0-81DA-9DFAEF8E6B28}" type="pres">
      <dgm:prSet presAssocID="{0BA3A0C4-6150-445B-8641-AB746D44C219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29DDBD7-36E6-45B5-960D-F6F9C8264026}" type="pres">
      <dgm:prSet presAssocID="{0BA3A0C4-6150-445B-8641-AB746D44C219}" presName="level3hierChild" presStyleCnt="0"/>
      <dgm:spPr/>
    </dgm:pt>
    <dgm:pt modelId="{173A6667-B162-4095-8695-51D1E8EF3712}" type="pres">
      <dgm:prSet presAssocID="{920C96A2-F5D0-42D4-99E4-8F7FB448508B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7C6B7456-9669-42FE-A798-6299A7AF49D3}" type="pres">
      <dgm:prSet presAssocID="{920C96A2-F5D0-42D4-99E4-8F7FB448508B}" presName="connTx" presStyleLbl="parChTrans1D2" presStyleIdx="3" presStyleCnt="4"/>
      <dgm:spPr/>
      <dgm:t>
        <a:bodyPr/>
        <a:lstStyle/>
        <a:p>
          <a:endParaRPr lang="es-ES"/>
        </a:p>
      </dgm:t>
    </dgm:pt>
    <dgm:pt modelId="{7BF85264-037D-43BF-9559-A0DF097BCF25}" type="pres">
      <dgm:prSet presAssocID="{5953260F-35E8-42D6-B700-9D7F492B2B0F}" presName="root2" presStyleCnt="0"/>
      <dgm:spPr/>
    </dgm:pt>
    <dgm:pt modelId="{0ABE20D4-15A5-43BE-A767-38B5FB1ACB20}" type="pres">
      <dgm:prSet presAssocID="{5953260F-35E8-42D6-B700-9D7F492B2B0F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828E405-E897-4CF9-A7DB-9077AB0C96FB}" type="pres">
      <dgm:prSet presAssocID="{5953260F-35E8-42D6-B700-9D7F492B2B0F}" presName="level3hierChild" presStyleCnt="0"/>
      <dgm:spPr/>
    </dgm:pt>
  </dgm:ptLst>
  <dgm:cxnLst>
    <dgm:cxn modelId="{696EE326-05C8-4BAA-AD21-1F918ACE3FA3}" type="presOf" srcId="{5953260F-35E8-42D6-B700-9D7F492B2B0F}" destId="{0ABE20D4-15A5-43BE-A767-38B5FB1ACB20}" srcOrd="0" destOrd="0" presId="urn:microsoft.com/office/officeart/2005/8/layout/hierarchy2"/>
    <dgm:cxn modelId="{9E3D6ED1-99BF-4FFA-AE6A-122FC3DB4393}" type="presOf" srcId="{F11117EB-8AEC-4B69-A042-3B28CBA9DB53}" destId="{880C850B-2269-42A9-97C0-4636D327EB0F}" srcOrd="1" destOrd="0" presId="urn:microsoft.com/office/officeart/2005/8/layout/hierarchy2"/>
    <dgm:cxn modelId="{F253EDBC-9D2C-4DF1-ACCF-62B063442B2A}" type="presOf" srcId="{11338BF0-A259-4729-A5E4-E5BA0FC213C1}" destId="{C6B14F49-34E4-4DE8-9391-A029127F0333}" srcOrd="0" destOrd="0" presId="urn:microsoft.com/office/officeart/2005/8/layout/hierarchy2"/>
    <dgm:cxn modelId="{D2210A42-B560-4A83-B6AF-0C52A3DCA2A0}" type="presOf" srcId="{FB8B2B28-77DB-4C8E-BB39-11F7D47DC366}" destId="{27073A4F-DC2D-40BE-BF06-D78FCF12CC08}" srcOrd="1" destOrd="0" presId="urn:microsoft.com/office/officeart/2005/8/layout/hierarchy2"/>
    <dgm:cxn modelId="{2846883E-4222-40DC-87A9-13345D08A764}" srcId="{5E9ED973-EE87-46DE-9C04-5C806723558C}" destId="{11338BF0-A259-4729-A5E4-E5BA0FC213C1}" srcOrd="0" destOrd="0" parTransId="{0C107EB5-79F0-40BA-8E31-467D2E70DDD8}" sibTransId="{655BA49B-97A6-4B08-9F3D-748FDB9B2F91}"/>
    <dgm:cxn modelId="{D636962A-7198-4CF3-B570-DFA4B93C5411}" srcId="{11338BF0-A259-4729-A5E4-E5BA0FC213C1}" destId="{82608956-1997-4AC9-ABB4-CC1BBD28A360}" srcOrd="0" destOrd="0" parTransId="{F8DFAAF4-7FBD-4F7C-99C9-384714A0B5CC}" sibTransId="{35AD0A40-EB5B-450A-8A10-706E61286B74}"/>
    <dgm:cxn modelId="{01675A83-7D60-4DD3-BFE3-02CBC0C2430D}" type="presOf" srcId="{5E9ED973-EE87-46DE-9C04-5C806723558C}" destId="{937E898A-9A55-4F8B-8831-1B0032A745F8}" srcOrd="0" destOrd="0" presId="urn:microsoft.com/office/officeart/2005/8/layout/hierarchy2"/>
    <dgm:cxn modelId="{BAA900B3-A2DC-445A-9E42-8CBF839F1530}" type="presOf" srcId="{920C96A2-F5D0-42D4-99E4-8F7FB448508B}" destId="{7C6B7456-9669-42FE-A798-6299A7AF49D3}" srcOrd="1" destOrd="0" presId="urn:microsoft.com/office/officeart/2005/8/layout/hierarchy2"/>
    <dgm:cxn modelId="{706B2FBB-8ED0-4844-B71E-F13D5737821A}" type="presOf" srcId="{0BA3A0C4-6150-445B-8641-AB746D44C219}" destId="{49A0B5AD-1D2C-46F0-81DA-9DFAEF8E6B28}" srcOrd="0" destOrd="0" presId="urn:microsoft.com/office/officeart/2005/8/layout/hierarchy2"/>
    <dgm:cxn modelId="{A441AFD3-F7A1-47BB-B3AE-0477F5FD1638}" type="presOf" srcId="{F8DFAAF4-7FBD-4F7C-99C9-384714A0B5CC}" destId="{6B916379-3FD5-458A-B73A-C6D643460F5C}" srcOrd="1" destOrd="0" presId="urn:microsoft.com/office/officeart/2005/8/layout/hierarchy2"/>
    <dgm:cxn modelId="{3C1759EB-7525-4701-AB1A-F35368A78199}" type="presOf" srcId="{F8DFAAF4-7FBD-4F7C-99C9-384714A0B5CC}" destId="{D2A8C881-3969-4D64-9868-4EEFE913F0D7}" srcOrd="0" destOrd="0" presId="urn:microsoft.com/office/officeart/2005/8/layout/hierarchy2"/>
    <dgm:cxn modelId="{812B0F86-D7EB-40D0-941E-882C5821113E}" type="presOf" srcId="{F11117EB-8AEC-4B69-A042-3B28CBA9DB53}" destId="{A21A6805-EF4C-4DF8-B7B4-2FBB97AE9000}" srcOrd="0" destOrd="0" presId="urn:microsoft.com/office/officeart/2005/8/layout/hierarchy2"/>
    <dgm:cxn modelId="{6DEAA8CE-CF79-41BC-8738-F2EE8C18F957}" type="presOf" srcId="{FB8B2B28-77DB-4C8E-BB39-11F7D47DC366}" destId="{D6D76394-5420-4A2B-8808-7DBA38D3DEF2}" srcOrd="0" destOrd="0" presId="urn:microsoft.com/office/officeart/2005/8/layout/hierarchy2"/>
    <dgm:cxn modelId="{D9FF8162-330E-4FB0-B3DF-1B178887BE53}" type="presOf" srcId="{82608956-1997-4AC9-ABB4-CC1BBD28A360}" destId="{D95B3FFF-5330-45BF-BF5F-AA0A77C0C0B1}" srcOrd="0" destOrd="0" presId="urn:microsoft.com/office/officeart/2005/8/layout/hierarchy2"/>
    <dgm:cxn modelId="{C281B93E-5C27-4821-A682-7DBDDCA80ACC}" srcId="{11338BF0-A259-4729-A5E4-E5BA0FC213C1}" destId="{753916ED-3B2A-4B82-BF71-6E827606EF3F}" srcOrd="1" destOrd="0" parTransId="{F11117EB-8AEC-4B69-A042-3B28CBA9DB53}" sibTransId="{22367429-9114-4064-A177-80DA3016BDD9}"/>
    <dgm:cxn modelId="{FE1EB7CD-D95E-473A-BC82-D75DAA51F339}" srcId="{11338BF0-A259-4729-A5E4-E5BA0FC213C1}" destId="{5953260F-35E8-42D6-B700-9D7F492B2B0F}" srcOrd="3" destOrd="0" parTransId="{920C96A2-F5D0-42D4-99E4-8F7FB448508B}" sibTransId="{0E90E6CA-AA2F-4E97-ACDD-7EB8DB96164B}"/>
    <dgm:cxn modelId="{0DA14F55-D7D4-4009-A002-300966602A38}" type="presOf" srcId="{753916ED-3B2A-4B82-BF71-6E827606EF3F}" destId="{70DE9AEF-E99E-43D1-BDAA-4FB5F9FDB9BD}" srcOrd="0" destOrd="0" presId="urn:microsoft.com/office/officeart/2005/8/layout/hierarchy2"/>
    <dgm:cxn modelId="{DE3B47AD-7B3F-4D9E-88E3-48387C703800}" type="presOf" srcId="{920C96A2-F5D0-42D4-99E4-8F7FB448508B}" destId="{173A6667-B162-4095-8695-51D1E8EF3712}" srcOrd="0" destOrd="0" presId="urn:microsoft.com/office/officeart/2005/8/layout/hierarchy2"/>
    <dgm:cxn modelId="{5E3B310B-A39A-454C-B763-B60E6AE2AC07}" srcId="{11338BF0-A259-4729-A5E4-E5BA0FC213C1}" destId="{0BA3A0C4-6150-445B-8641-AB746D44C219}" srcOrd="2" destOrd="0" parTransId="{FB8B2B28-77DB-4C8E-BB39-11F7D47DC366}" sibTransId="{2D30596B-3000-40A3-A74F-D5D07F56229D}"/>
    <dgm:cxn modelId="{5F15F03B-9718-471D-8E05-B21ECD28EC20}" type="presParOf" srcId="{937E898A-9A55-4F8B-8831-1B0032A745F8}" destId="{266A4204-12E8-46F2-909A-EC85C55A517A}" srcOrd="0" destOrd="0" presId="urn:microsoft.com/office/officeart/2005/8/layout/hierarchy2"/>
    <dgm:cxn modelId="{B44D4053-763E-4BE1-9106-A218EBFF6C16}" type="presParOf" srcId="{266A4204-12E8-46F2-909A-EC85C55A517A}" destId="{C6B14F49-34E4-4DE8-9391-A029127F0333}" srcOrd="0" destOrd="0" presId="urn:microsoft.com/office/officeart/2005/8/layout/hierarchy2"/>
    <dgm:cxn modelId="{44A22349-E458-4E16-9CBA-495232B4C881}" type="presParOf" srcId="{266A4204-12E8-46F2-909A-EC85C55A517A}" destId="{DE2988BD-D67C-4AFD-B260-8DD299A7E8D9}" srcOrd="1" destOrd="0" presId="urn:microsoft.com/office/officeart/2005/8/layout/hierarchy2"/>
    <dgm:cxn modelId="{828DCC33-ACD4-45D2-A9F6-671E509971B8}" type="presParOf" srcId="{DE2988BD-D67C-4AFD-B260-8DD299A7E8D9}" destId="{D2A8C881-3969-4D64-9868-4EEFE913F0D7}" srcOrd="0" destOrd="0" presId="urn:microsoft.com/office/officeart/2005/8/layout/hierarchy2"/>
    <dgm:cxn modelId="{F9E38CAC-76A9-4FFE-BC5C-BEEEF0130180}" type="presParOf" srcId="{D2A8C881-3969-4D64-9868-4EEFE913F0D7}" destId="{6B916379-3FD5-458A-B73A-C6D643460F5C}" srcOrd="0" destOrd="0" presId="urn:microsoft.com/office/officeart/2005/8/layout/hierarchy2"/>
    <dgm:cxn modelId="{2027AA5F-CFCD-4182-828F-E0C75618BF10}" type="presParOf" srcId="{DE2988BD-D67C-4AFD-B260-8DD299A7E8D9}" destId="{1CBE00E7-2C30-4141-9C84-910D0A85D1D7}" srcOrd="1" destOrd="0" presId="urn:microsoft.com/office/officeart/2005/8/layout/hierarchy2"/>
    <dgm:cxn modelId="{BC736A77-53A1-4434-BC59-5AEE284DD7B8}" type="presParOf" srcId="{1CBE00E7-2C30-4141-9C84-910D0A85D1D7}" destId="{D95B3FFF-5330-45BF-BF5F-AA0A77C0C0B1}" srcOrd="0" destOrd="0" presId="urn:microsoft.com/office/officeart/2005/8/layout/hierarchy2"/>
    <dgm:cxn modelId="{6326D08C-457C-498A-9876-05DBD4A358A4}" type="presParOf" srcId="{1CBE00E7-2C30-4141-9C84-910D0A85D1D7}" destId="{26680E4E-E36E-4EC3-B575-6A727544D4A4}" srcOrd="1" destOrd="0" presId="urn:microsoft.com/office/officeart/2005/8/layout/hierarchy2"/>
    <dgm:cxn modelId="{384BF0B1-A2DA-4375-B9C3-3F3BC63FB18F}" type="presParOf" srcId="{DE2988BD-D67C-4AFD-B260-8DD299A7E8D9}" destId="{A21A6805-EF4C-4DF8-B7B4-2FBB97AE9000}" srcOrd="2" destOrd="0" presId="urn:microsoft.com/office/officeart/2005/8/layout/hierarchy2"/>
    <dgm:cxn modelId="{454BE068-FF8F-4827-89FE-72C455047E23}" type="presParOf" srcId="{A21A6805-EF4C-4DF8-B7B4-2FBB97AE9000}" destId="{880C850B-2269-42A9-97C0-4636D327EB0F}" srcOrd="0" destOrd="0" presId="urn:microsoft.com/office/officeart/2005/8/layout/hierarchy2"/>
    <dgm:cxn modelId="{00D47678-BF3B-4FFD-8419-F7D6093F1C74}" type="presParOf" srcId="{DE2988BD-D67C-4AFD-B260-8DD299A7E8D9}" destId="{6A37EAFE-321F-45C6-9FD6-3B335040EA13}" srcOrd="3" destOrd="0" presId="urn:microsoft.com/office/officeart/2005/8/layout/hierarchy2"/>
    <dgm:cxn modelId="{0B88A320-D390-43CA-A09B-745B29E2A6B8}" type="presParOf" srcId="{6A37EAFE-321F-45C6-9FD6-3B335040EA13}" destId="{70DE9AEF-E99E-43D1-BDAA-4FB5F9FDB9BD}" srcOrd="0" destOrd="0" presId="urn:microsoft.com/office/officeart/2005/8/layout/hierarchy2"/>
    <dgm:cxn modelId="{2E5AECC3-98EE-4B1F-BEBE-C173E9D67DEB}" type="presParOf" srcId="{6A37EAFE-321F-45C6-9FD6-3B335040EA13}" destId="{051C0D81-E273-4D59-BB93-B91B430B11CD}" srcOrd="1" destOrd="0" presId="urn:microsoft.com/office/officeart/2005/8/layout/hierarchy2"/>
    <dgm:cxn modelId="{3DA523E7-B618-42D5-894C-4953D72479D2}" type="presParOf" srcId="{DE2988BD-D67C-4AFD-B260-8DD299A7E8D9}" destId="{D6D76394-5420-4A2B-8808-7DBA38D3DEF2}" srcOrd="4" destOrd="0" presId="urn:microsoft.com/office/officeart/2005/8/layout/hierarchy2"/>
    <dgm:cxn modelId="{85F7ADC6-7D51-424D-89CB-6D2C0BC07512}" type="presParOf" srcId="{D6D76394-5420-4A2B-8808-7DBA38D3DEF2}" destId="{27073A4F-DC2D-40BE-BF06-D78FCF12CC08}" srcOrd="0" destOrd="0" presId="urn:microsoft.com/office/officeart/2005/8/layout/hierarchy2"/>
    <dgm:cxn modelId="{2617DDD6-2E6F-4927-8543-BD1D140B04CC}" type="presParOf" srcId="{DE2988BD-D67C-4AFD-B260-8DD299A7E8D9}" destId="{4BAB6098-050E-4954-BF7D-37D4DE3FB4FB}" srcOrd="5" destOrd="0" presId="urn:microsoft.com/office/officeart/2005/8/layout/hierarchy2"/>
    <dgm:cxn modelId="{71598612-8106-46FE-A3ED-37C03EF34C0F}" type="presParOf" srcId="{4BAB6098-050E-4954-BF7D-37D4DE3FB4FB}" destId="{49A0B5AD-1D2C-46F0-81DA-9DFAEF8E6B28}" srcOrd="0" destOrd="0" presId="urn:microsoft.com/office/officeart/2005/8/layout/hierarchy2"/>
    <dgm:cxn modelId="{4B3DA3C2-045B-4160-85BE-4F5BE93E6E23}" type="presParOf" srcId="{4BAB6098-050E-4954-BF7D-37D4DE3FB4FB}" destId="{A29DDBD7-36E6-45B5-960D-F6F9C8264026}" srcOrd="1" destOrd="0" presId="urn:microsoft.com/office/officeart/2005/8/layout/hierarchy2"/>
    <dgm:cxn modelId="{C0948D5C-22E8-4C8F-AC5E-FF979CC3C36F}" type="presParOf" srcId="{DE2988BD-D67C-4AFD-B260-8DD299A7E8D9}" destId="{173A6667-B162-4095-8695-51D1E8EF3712}" srcOrd="6" destOrd="0" presId="urn:microsoft.com/office/officeart/2005/8/layout/hierarchy2"/>
    <dgm:cxn modelId="{527C63C4-36DE-4AD3-9CAA-C1F9819AD0BA}" type="presParOf" srcId="{173A6667-B162-4095-8695-51D1E8EF3712}" destId="{7C6B7456-9669-42FE-A798-6299A7AF49D3}" srcOrd="0" destOrd="0" presId="urn:microsoft.com/office/officeart/2005/8/layout/hierarchy2"/>
    <dgm:cxn modelId="{1F082754-02A0-446F-BF3F-94050EDCE7A8}" type="presParOf" srcId="{DE2988BD-D67C-4AFD-B260-8DD299A7E8D9}" destId="{7BF85264-037D-43BF-9559-A0DF097BCF25}" srcOrd="7" destOrd="0" presId="urn:microsoft.com/office/officeart/2005/8/layout/hierarchy2"/>
    <dgm:cxn modelId="{0736D5A1-6B60-4A12-988B-C212A734A3DE}" type="presParOf" srcId="{7BF85264-037D-43BF-9559-A0DF097BCF25}" destId="{0ABE20D4-15A5-43BE-A767-38B5FB1ACB20}" srcOrd="0" destOrd="0" presId="urn:microsoft.com/office/officeart/2005/8/layout/hierarchy2"/>
    <dgm:cxn modelId="{EA89497A-C5AD-40C7-ABFB-C1A2CB739860}" type="presParOf" srcId="{7BF85264-037D-43BF-9559-A0DF097BCF25}" destId="{F828E405-E897-4CF9-A7DB-9077AB0C96F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96F206-138A-460B-9254-CDA771BB9172}">
      <dsp:nvSpPr>
        <dsp:cNvPr id="0" name=""/>
        <dsp:cNvSpPr/>
      </dsp:nvSpPr>
      <dsp:spPr>
        <a:xfrm>
          <a:off x="1196587" y="1330948"/>
          <a:ext cx="2311452" cy="11557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Forma de actuar</a:t>
          </a:r>
          <a:endParaRPr lang="es-ES" sz="2400" kern="1200" dirty="0"/>
        </a:p>
      </dsp:txBody>
      <dsp:txXfrm>
        <a:off x="1230437" y="1364798"/>
        <a:ext cx="2243752" cy="1088026"/>
      </dsp:txXfrm>
    </dsp:sp>
    <dsp:sp modelId="{A9C94A76-C51A-4671-9104-5990BF9A7A49}">
      <dsp:nvSpPr>
        <dsp:cNvPr id="0" name=""/>
        <dsp:cNvSpPr/>
      </dsp:nvSpPr>
      <dsp:spPr>
        <a:xfrm rot="18289469">
          <a:off x="3160806" y="1217023"/>
          <a:ext cx="161904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1904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" kern="1200"/>
        </a:p>
      </dsp:txBody>
      <dsp:txXfrm>
        <a:off x="3929853" y="1203793"/>
        <a:ext cx="80952" cy="80952"/>
      </dsp:txXfrm>
    </dsp:sp>
    <dsp:sp modelId="{E4BF328A-FB1F-483B-B250-F38263F5DBC8}">
      <dsp:nvSpPr>
        <dsp:cNvPr id="0" name=""/>
        <dsp:cNvSpPr/>
      </dsp:nvSpPr>
      <dsp:spPr>
        <a:xfrm>
          <a:off x="4432620" y="1864"/>
          <a:ext cx="2311452" cy="11557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Presión directa</a:t>
          </a:r>
          <a:endParaRPr lang="es-ES" sz="2400" kern="1200" dirty="0"/>
        </a:p>
      </dsp:txBody>
      <dsp:txXfrm>
        <a:off x="4466470" y="35714"/>
        <a:ext cx="2243752" cy="1088026"/>
      </dsp:txXfrm>
    </dsp:sp>
    <dsp:sp modelId="{47AD7A69-8A8B-4A1B-9BBC-53FE9DF4D706}">
      <dsp:nvSpPr>
        <dsp:cNvPr id="0" name=""/>
        <dsp:cNvSpPr/>
      </dsp:nvSpPr>
      <dsp:spPr>
        <a:xfrm>
          <a:off x="3508039" y="1881565"/>
          <a:ext cx="92458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24580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" kern="1200"/>
        </a:p>
      </dsp:txBody>
      <dsp:txXfrm>
        <a:off x="3947215" y="1885697"/>
        <a:ext cx="46229" cy="46229"/>
      </dsp:txXfrm>
    </dsp:sp>
    <dsp:sp modelId="{84536E42-D49F-4753-A831-B88FD37734BC}">
      <dsp:nvSpPr>
        <dsp:cNvPr id="0" name=""/>
        <dsp:cNvSpPr/>
      </dsp:nvSpPr>
      <dsp:spPr>
        <a:xfrm>
          <a:off x="4432620" y="1330948"/>
          <a:ext cx="2311452" cy="11557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Elevación</a:t>
          </a:r>
          <a:endParaRPr lang="es-ES" sz="2400" kern="1200" dirty="0"/>
        </a:p>
      </dsp:txBody>
      <dsp:txXfrm>
        <a:off x="4466470" y="1364798"/>
        <a:ext cx="2243752" cy="1088026"/>
      </dsp:txXfrm>
    </dsp:sp>
    <dsp:sp modelId="{1E671CD2-B553-44D7-A6D8-43E5FDE33394}">
      <dsp:nvSpPr>
        <dsp:cNvPr id="0" name=""/>
        <dsp:cNvSpPr/>
      </dsp:nvSpPr>
      <dsp:spPr>
        <a:xfrm rot="3310531">
          <a:off x="3160806" y="2546108"/>
          <a:ext cx="161904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1904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" kern="1200"/>
        </a:p>
      </dsp:txBody>
      <dsp:txXfrm>
        <a:off x="3929853" y="2532878"/>
        <a:ext cx="80952" cy="80952"/>
      </dsp:txXfrm>
    </dsp:sp>
    <dsp:sp modelId="{921DC233-1BCA-4B2F-8FF5-A13E88755C55}">
      <dsp:nvSpPr>
        <dsp:cNvPr id="0" name=""/>
        <dsp:cNvSpPr/>
      </dsp:nvSpPr>
      <dsp:spPr>
        <a:xfrm>
          <a:off x="4432620" y="2660033"/>
          <a:ext cx="2311452" cy="11557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Torniquete</a:t>
          </a:r>
          <a:endParaRPr lang="es-ES" sz="2400" kern="1200" dirty="0"/>
        </a:p>
      </dsp:txBody>
      <dsp:txXfrm>
        <a:off x="4466470" y="2693883"/>
        <a:ext cx="2243752" cy="10880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E7349-1A1F-4DFE-8CDE-2C56FC8CBFD8}">
      <dsp:nvSpPr>
        <dsp:cNvPr id="0" name=""/>
        <dsp:cNvSpPr/>
      </dsp:nvSpPr>
      <dsp:spPr>
        <a:xfrm>
          <a:off x="78842" y="1757218"/>
          <a:ext cx="3051751" cy="15258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Modo de proceder ante un incendio</a:t>
          </a:r>
          <a:endParaRPr lang="es-ES" sz="2400" kern="1200" dirty="0"/>
        </a:p>
      </dsp:txBody>
      <dsp:txXfrm>
        <a:off x="123533" y="1801909"/>
        <a:ext cx="2962369" cy="1436493"/>
      </dsp:txXfrm>
    </dsp:sp>
    <dsp:sp modelId="{D86C542C-47DA-4639-9481-4BB5171803D2}">
      <dsp:nvSpPr>
        <dsp:cNvPr id="0" name=""/>
        <dsp:cNvSpPr/>
      </dsp:nvSpPr>
      <dsp:spPr>
        <a:xfrm rot="18289469">
          <a:off x="2672150" y="1615531"/>
          <a:ext cx="213758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3758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00" kern="1200"/>
        </a:p>
      </dsp:txBody>
      <dsp:txXfrm>
        <a:off x="3687504" y="1589337"/>
        <a:ext cx="106879" cy="106879"/>
      </dsp:txXfrm>
    </dsp:sp>
    <dsp:sp modelId="{08DA2DC8-5FE0-4E03-8500-57AC76F3D5FB}">
      <dsp:nvSpPr>
        <dsp:cNvPr id="0" name=""/>
        <dsp:cNvSpPr/>
      </dsp:nvSpPr>
      <dsp:spPr>
        <a:xfrm>
          <a:off x="4351294" y="2461"/>
          <a:ext cx="3051751" cy="15258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1º Localización</a:t>
          </a:r>
          <a:endParaRPr lang="es-ES" sz="2400" kern="1200" dirty="0"/>
        </a:p>
      </dsp:txBody>
      <dsp:txXfrm>
        <a:off x="4395985" y="47152"/>
        <a:ext cx="2962369" cy="1436493"/>
      </dsp:txXfrm>
    </dsp:sp>
    <dsp:sp modelId="{41F02401-6D65-4261-A84F-7CE6B70E09AC}">
      <dsp:nvSpPr>
        <dsp:cNvPr id="0" name=""/>
        <dsp:cNvSpPr/>
      </dsp:nvSpPr>
      <dsp:spPr>
        <a:xfrm>
          <a:off x="3130593" y="2492909"/>
          <a:ext cx="1220700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220700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00" kern="1200"/>
        </a:p>
      </dsp:txBody>
      <dsp:txXfrm>
        <a:off x="3710426" y="2489638"/>
        <a:ext cx="61035" cy="61035"/>
      </dsp:txXfrm>
    </dsp:sp>
    <dsp:sp modelId="{27B24D5D-919C-43FE-AC19-556164276992}">
      <dsp:nvSpPr>
        <dsp:cNvPr id="0" name=""/>
        <dsp:cNvSpPr/>
      </dsp:nvSpPr>
      <dsp:spPr>
        <a:xfrm>
          <a:off x="4351294" y="1757218"/>
          <a:ext cx="3051751" cy="15258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2º Confinamiento</a:t>
          </a:r>
          <a:endParaRPr lang="es-ES" sz="2400" kern="1200" dirty="0"/>
        </a:p>
      </dsp:txBody>
      <dsp:txXfrm>
        <a:off x="4395985" y="1801909"/>
        <a:ext cx="2962369" cy="1436493"/>
      </dsp:txXfrm>
    </dsp:sp>
    <dsp:sp modelId="{D7D76FB9-D5B4-4B56-A850-E7DE18A7E9E2}">
      <dsp:nvSpPr>
        <dsp:cNvPr id="0" name=""/>
        <dsp:cNvSpPr/>
      </dsp:nvSpPr>
      <dsp:spPr>
        <a:xfrm rot="3310531">
          <a:off x="2672150" y="3370288"/>
          <a:ext cx="213758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3758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00" kern="1200"/>
        </a:p>
      </dsp:txBody>
      <dsp:txXfrm>
        <a:off x="3687504" y="3344094"/>
        <a:ext cx="106879" cy="106879"/>
      </dsp:txXfrm>
    </dsp:sp>
    <dsp:sp modelId="{39DB60DC-7175-42A1-B078-3089324FEA72}">
      <dsp:nvSpPr>
        <dsp:cNvPr id="0" name=""/>
        <dsp:cNvSpPr/>
      </dsp:nvSpPr>
      <dsp:spPr>
        <a:xfrm>
          <a:off x="4351294" y="3511975"/>
          <a:ext cx="3051751" cy="15258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3º Extinción</a:t>
          </a:r>
          <a:endParaRPr lang="es-ES" sz="2400" kern="1200" dirty="0"/>
        </a:p>
      </dsp:txBody>
      <dsp:txXfrm>
        <a:off x="4395985" y="3556666"/>
        <a:ext cx="2962369" cy="143649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936C-58F8-4AAB-9ABA-FE3906903C47}">
      <dsp:nvSpPr>
        <dsp:cNvPr id="0" name=""/>
        <dsp:cNvSpPr/>
      </dsp:nvSpPr>
      <dsp:spPr>
        <a:xfrm>
          <a:off x="791331" y="1954105"/>
          <a:ext cx="2264202" cy="1132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Procedimientos de extinción</a:t>
          </a:r>
          <a:endParaRPr lang="es-ES" sz="2400" kern="1200" dirty="0"/>
        </a:p>
      </dsp:txBody>
      <dsp:txXfrm>
        <a:off x="824489" y="1987263"/>
        <a:ext cx="2197886" cy="1065785"/>
      </dsp:txXfrm>
    </dsp:sp>
    <dsp:sp modelId="{5922293C-282D-4413-9F2F-255C436C21D8}">
      <dsp:nvSpPr>
        <dsp:cNvPr id="0" name=""/>
        <dsp:cNvSpPr/>
      </dsp:nvSpPr>
      <dsp:spPr>
        <a:xfrm rot="17667586">
          <a:off x="2426588" y="1522888"/>
          <a:ext cx="214677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146773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446305" y="1489433"/>
        <a:ext cx="107338" cy="107338"/>
      </dsp:txXfrm>
    </dsp:sp>
    <dsp:sp modelId="{EAFAFCCF-C0EF-47F2-A643-9DE8E4597138}">
      <dsp:nvSpPr>
        <dsp:cNvPr id="0" name=""/>
        <dsp:cNvSpPr/>
      </dsp:nvSpPr>
      <dsp:spPr>
        <a:xfrm>
          <a:off x="3944415" y="0"/>
          <a:ext cx="2264202" cy="1132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Enfriamiento</a:t>
          </a:r>
          <a:br>
            <a:rPr lang="es-ES" sz="2400" kern="1200" dirty="0" smtClean="0"/>
          </a:br>
          <a:r>
            <a:rPr lang="es-ES" sz="2400" kern="1200" dirty="0" smtClean="0"/>
            <a:t>(agua)</a:t>
          </a:r>
          <a:endParaRPr lang="es-ES" sz="2400" kern="1200" dirty="0"/>
        </a:p>
      </dsp:txBody>
      <dsp:txXfrm>
        <a:off x="3977573" y="33158"/>
        <a:ext cx="2197886" cy="1065785"/>
      </dsp:txXfrm>
    </dsp:sp>
    <dsp:sp modelId="{AB3B6A81-ABC7-4C25-9266-C69FA8AD8C6F}">
      <dsp:nvSpPr>
        <dsp:cNvPr id="0" name=""/>
        <dsp:cNvSpPr/>
      </dsp:nvSpPr>
      <dsp:spPr>
        <a:xfrm rot="19457599">
          <a:off x="2950700" y="2174462"/>
          <a:ext cx="111534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15349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480491" y="2166793"/>
        <a:ext cx="55767" cy="55767"/>
      </dsp:txXfrm>
    </dsp:sp>
    <dsp:sp modelId="{19ACBC05-C08F-421C-AB68-DC3BD872F38F}">
      <dsp:nvSpPr>
        <dsp:cNvPr id="0" name=""/>
        <dsp:cNvSpPr/>
      </dsp:nvSpPr>
      <dsp:spPr>
        <a:xfrm>
          <a:off x="3961215" y="1303147"/>
          <a:ext cx="2264202" cy="1132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Sofocación</a:t>
          </a:r>
          <a:br>
            <a:rPr lang="es-ES" sz="2400" kern="1200" dirty="0" smtClean="0"/>
          </a:br>
          <a:r>
            <a:rPr lang="es-ES" sz="2400" kern="1200" dirty="0" smtClean="0"/>
            <a:t>(espuma)</a:t>
          </a:r>
        </a:p>
      </dsp:txBody>
      <dsp:txXfrm>
        <a:off x="3994373" y="1336305"/>
        <a:ext cx="2197886" cy="1065785"/>
      </dsp:txXfrm>
    </dsp:sp>
    <dsp:sp modelId="{0002AF93-BDA0-4535-B2F2-04113CD5BA1E}">
      <dsp:nvSpPr>
        <dsp:cNvPr id="0" name=""/>
        <dsp:cNvSpPr/>
      </dsp:nvSpPr>
      <dsp:spPr>
        <a:xfrm rot="2142401">
          <a:off x="2950700" y="2825420"/>
          <a:ext cx="111534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15349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480491" y="2817751"/>
        <a:ext cx="55767" cy="55767"/>
      </dsp:txXfrm>
    </dsp:sp>
    <dsp:sp modelId="{41BBC3D9-F9D8-4481-AF3D-9F0A28D4F47A}">
      <dsp:nvSpPr>
        <dsp:cNvPr id="0" name=""/>
        <dsp:cNvSpPr/>
      </dsp:nvSpPr>
      <dsp:spPr>
        <a:xfrm>
          <a:off x="3961215" y="2605063"/>
          <a:ext cx="2264202" cy="1132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Aislamiento del combustible</a:t>
          </a:r>
          <a:br>
            <a:rPr lang="es-ES" sz="2400" kern="1200" dirty="0" smtClean="0"/>
          </a:br>
          <a:r>
            <a:rPr lang="es-ES" sz="2400" kern="1200" dirty="0" smtClean="0"/>
            <a:t>(retirar)</a:t>
          </a:r>
          <a:endParaRPr lang="es-ES" sz="2400" kern="1200" dirty="0"/>
        </a:p>
      </dsp:txBody>
      <dsp:txXfrm>
        <a:off x="3994373" y="2638221"/>
        <a:ext cx="2197886" cy="1065785"/>
      </dsp:txXfrm>
    </dsp:sp>
    <dsp:sp modelId="{8FD42B8E-1CC2-49FD-A7E2-5E995770C430}">
      <dsp:nvSpPr>
        <dsp:cNvPr id="0" name=""/>
        <dsp:cNvSpPr/>
      </dsp:nvSpPr>
      <dsp:spPr>
        <a:xfrm rot="3907178">
          <a:off x="2432041" y="3476378"/>
          <a:ext cx="215266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152667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454558" y="3442776"/>
        <a:ext cx="107633" cy="107633"/>
      </dsp:txXfrm>
    </dsp:sp>
    <dsp:sp modelId="{BE6E9E7A-D987-4B07-BDFF-F723C30AB8DE}">
      <dsp:nvSpPr>
        <dsp:cNvPr id="0" name=""/>
        <dsp:cNvSpPr/>
      </dsp:nvSpPr>
      <dsp:spPr>
        <a:xfrm>
          <a:off x="3961215" y="3906980"/>
          <a:ext cx="2264202" cy="11321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Rotura de la reacción en cadena</a:t>
          </a:r>
          <a:endParaRPr lang="es-ES" sz="2400" kern="1200" dirty="0"/>
        </a:p>
      </dsp:txBody>
      <dsp:txXfrm>
        <a:off x="3994373" y="3940138"/>
        <a:ext cx="2197886" cy="10657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89466-3219-452A-90AF-90F6EF7AA8BF}">
      <dsp:nvSpPr>
        <dsp:cNvPr id="0" name=""/>
        <dsp:cNvSpPr/>
      </dsp:nvSpPr>
      <dsp:spPr>
        <a:xfrm>
          <a:off x="37745" y="1703808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Medidas a tomar</a:t>
          </a:r>
          <a:endParaRPr lang="es-ES" sz="2800" kern="1200" dirty="0"/>
        </a:p>
      </dsp:txBody>
      <dsp:txXfrm>
        <a:off x="81078" y="1747141"/>
        <a:ext cx="2872329" cy="1392831"/>
      </dsp:txXfrm>
    </dsp:sp>
    <dsp:sp modelId="{5E231B2F-668C-4608-8B92-6321B7FA2B6E}">
      <dsp:nvSpPr>
        <dsp:cNvPr id="0" name=""/>
        <dsp:cNvSpPr/>
      </dsp:nvSpPr>
      <dsp:spPr>
        <a:xfrm rot="18289469">
          <a:off x="2552231" y="1565600"/>
          <a:ext cx="207261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7261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" kern="1200"/>
        </a:p>
      </dsp:txBody>
      <dsp:txXfrm>
        <a:off x="3536724" y="1541030"/>
        <a:ext cx="103630" cy="103630"/>
      </dsp:txXfrm>
    </dsp:sp>
    <dsp:sp modelId="{3AE483B4-A1BB-4CB1-BF8C-762C0BBAE25B}">
      <dsp:nvSpPr>
        <dsp:cNvPr id="0" name=""/>
        <dsp:cNvSpPr/>
      </dsp:nvSpPr>
      <dsp:spPr>
        <a:xfrm>
          <a:off x="4180339" y="2386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Evitar dar atrás</a:t>
          </a:r>
          <a:endParaRPr lang="es-ES" sz="2800" kern="1200" dirty="0"/>
        </a:p>
      </dsp:txBody>
      <dsp:txXfrm>
        <a:off x="4223672" y="45719"/>
        <a:ext cx="2872329" cy="1392831"/>
      </dsp:txXfrm>
    </dsp:sp>
    <dsp:sp modelId="{C2AF7B11-F6DB-413D-A291-D1B1B2BA4DA1}">
      <dsp:nvSpPr>
        <dsp:cNvPr id="0" name=""/>
        <dsp:cNvSpPr/>
      </dsp:nvSpPr>
      <dsp:spPr>
        <a:xfrm>
          <a:off x="2996740" y="2416311"/>
          <a:ext cx="118359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83598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" kern="1200"/>
        </a:p>
      </dsp:txBody>
      <dsp:txXfrm>
        <a:off x="3558950" y="2413967"/>
        <a:ext cx="59179" cy="59179"/>
      </dsp:txXfrm>
    </dsp:sp>
    <dsp:sp modelId="{099FDC6C-D8AB-47F7-8AB7-DD8A75F61C5C}">
      <dsp:nvSpPr>
        <dsp:cNvPr id="0" name=""/>
        <dsp:cNvSpPr/>
      </dsp:nvSpPr>
      <dsp:spPr>
        <a:xfrm>
          <a:off x="4180339" y="1703808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Estanqueidad e integridad</a:t>
          </a:r>
          <a:endParaRPr lang="es-ES" sz="2800" kern="1200" dirty="0"/>
        </a:p>
      </dsp:txBody>
      <dsp:txXfrm>
        <a:off x="4223672" y="1747141"/>
        <a:ext cx="2872329" cy="1392831"/>
      </dsp:txXfrm>
    </dsp:sp>
    <dsp:sp modelId="{9F107521-BBA1-4F27-ABCE-3BD21F18D2C2}">
      <dsp:nvSpPr>
        <dsp:cNvPr id="0" name=""/>
        <dsp:cNvSpPr/>
      </dsp:nvSpPr>
      <dsp:spPr>
        <a:xfrm rot="3310531">
          <a:off x="2552231" y="3267022"/>
          <a:ext cx="207261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7261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" kern="1200"/>
        </a:p>
      </dsp:txBody>
      <dsp:txXfrm>
        <a:off x="3536724" y="3242453"/>
        <a:ext cx="103630" cy="103630"/>
      </dsp:txXfrm>
    </dsp:sp>
    <dsp:sp modelId="{809FF133-F5A7-4259-A269-4059215E3D0F}">
      <dsp:nvSpPr>
        <dsp:cNvPr id="0" name=""/>
        <dsp:cNvSpPr/>
      </dsp:nvSpPr>
      <dsp:spPr>
        <a:xfrm>
          <a:off x="4180339" y="3405231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Estado de la marea</a:t>
          </a:r>
          <a:endParaRPr lang="es-ES" sz="2800" kern="1200" dirty="0"/>
        </a:p>
      </dsp:txBody>
      <dsp:txXfrm>
        <a:off x="4223672" y="3448564"/>
        <a:ext cx="2872329" cy="13928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89466-3219-452A-90AF-90F6EF7AA8BF}">
      <dsp:nvSpPr>
        <dsp:cNvPr id="0" name=""/>
        <dsp:cNvSpPr/>
      </dsp:nvSpPr>
      <dsp:spPr>
        <a:xfrm>
          <a:off x="37745" y="1703808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Salida de la varada</a:t>
          </a:r>
          <a:endParaRPr lang="es-ES" sz="2800" kern="1200" dirty="0"/>
        </a:p>
      </dsp:txBody>
      <dsp:txXfrm>
        <a:off x="81078" y="1747141"/>
        <a:ext cx="2872329" cy="1392831"/>
      </dsp:txXfrm>
    </dsp:sp>
    <dsp:sp modelId="{5E231B2F-668C-4608-8B92-6321B7FA2B6E}">
      <dsp:nvSpPr>
        <dsp:cNvPr id="0" name=""/>
        <dsp:cNvSpPr/>
      </dsp:nvSpPr>
      <dsp:spPr>
        <a:xfrm rot="18289469">
          <a:off x="2552231" y="1565600"/>
          <a:ext cx="207261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7261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" kern="1200"/>
        </a:p>
      </dsp:txBody>
      <dsp:txXfrm>
        <a:off x="3536724" y="1541030"/>
        <a:ext cx="103630" cy="103630"/>
      </dsp:txXfrm>
    </dsp:sp>
    <dsp:sp modelId="{3AE483B4-A1BB-4CB1-BF8C-762C0BBAE25B}">
      <dsp:nvSpPr>
        <dsp:cNvPr id="0" name=""/>
        <dsp:cNvSpPr/>
      </dsp:nvSpPr>
      <dsp:spPr>
        <a:xfrm>
          <a:off x="4180339" y="2386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Aligerar</a:t>
          </a:r>
          <a:endParaRPr lang="es-ES" sz="2800" kern="1200" dirty="0"/>
        </a:p>
      </dsp:txBody>
      <dsp:txXfrm>
        <a:off x="4223672" y="45719"/>
        <a:ext cx="2872329" cy="1392831"/>
      </dsp:txXfrm>
    </dsp:sp>
    <dsp:sp modelId="{C2AF7B11-F6DB-413D-A291-D1B1B2BA4DA1}">
      <dsp:nvSpPr>
        <dsp:cNvPr id="0" name=""/>
        <dsp:cNvSpPr/>
      </dsp:nvSpPr>
      <dsp:spPr>
        <a:xfrm>
          <a:off x="2996740" y="2416311"/>
          <a:ext cx="118359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83598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00" kern="1200"/>
        </a:p>
      </dsp:txBody>
      <dsp:txXfrm>
        <a:off x="3558950" y="2413967"/>
        <a:ext cx="59179" cy="59179"/>
      </dsp:txXfrm>
    </dsp:sp>
    <dsp:sp modelId="{099FDC6C-D8AB-47F7-8AB7-DD8A75F61C5C}">
      <dsp:nvSpPr>
        <dsp:cNvPr id="0" name=""/>
        <dsp:cNvSpPr/>
      </dsp:nvSpPr>
      <dsp:spPr>
        <a:xfrm>
          <a:off x="4180339" y="1703808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Escorar la embarcación</a:t>
          </a:r>
          <a:endParaRPr lang="es-ES" sz="2800" kern="1200" dirty="0"/>
        </a:p>
      </dsp:txBody>
      <dsp:txXfrm>
        <a:off x="4223672" y="1747141"/>
        <a:ext cx="2872329" cy="1392831"/>
      </dsp:txXfrm>
    </dsp:sp>
    <dsp:sp modelId="{9F107521-BBA1-4F27-ABCE-3BD21F18D2C2}">
      <dsp:nvSpPr>
        <dsp:cNvPr id="0" name=""/>
        <dsp:cNvSpPr/>
      </dsp:nvSpPr>
      <dsp:spPr>
        <a:xfrm rot="3310531">
          <a:off x="2552231" y="3267022"/>
          <a:ext cx="207261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072617" y="272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" kern="1200"/>
        </a:p>
      </dsp:txBody>
      <dsp:txXfrm>
        <a:off x="3536724" y="3242453"/>
        <a:ext cx="103630" cy="103630"/>
      </dsp:txXfrm>
    </dsp:sp>
    <dsp:sp modelId="{809FF133-F5A7-4259-A269-4059215E3D0F}">
      <dsp:nvSpPr>
        <dsp:cNvPr id="0" name=""/>
        <dsp:cNvSpPr/>
      </dsp:nvSpPr>
      <dsp:spPr>
        <a:xfrm>
          <a:off x="4180339" y="3405231"/>
          <a:ext cx="2958995" cy="14794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Fuerza perpendicular a la costa y hacia fuera</a:t>
          </a:r>
          <a:endParaRPr lang="es-ES" sz="2800" kern="1200" dirty="0"/>
        </a:p>
      </dsp:txBody>
      <dsp:txXfrm>
        <a:off x="4223672" y="3448564"/>
        <a:ext cx="2872329" cy="13928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052A-F891-407D-A51F-19546B1356E9}">
      <dsp:nvSpPr>
        <dsp:cNvPr id="0" name=""/>
        <dsp:cNvSpPr/>
      </dsp:nvSpPr>
      <dsp:spPr>
        <a:xfrm>
          <a:off x="1925926" y="1669709"/>
          <a:ext cx="1449161" cy="7245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Acciones</a:t>
          </a:r>
          <a:endParaRPr lang="es-ES" sz="2400" kern="1200" dirty="0"/>
        </a:p>
      </dsp:txBody>
      <dsp:txXfrm>
        <a:off x="1947148" y="1690931"/>
        <a:ext cx="1406717" cy="682136"/>
      </dsp:txXfrm>
    </dsp:sp>
    <dsp:sp modelId="{9F59369D-D195-4A70-8AFB-2CCE307A19B9}">
      <dsp:nvSpPr>
        <dsp:cNvPr id="0" name=""/>
        <dsp:cNvSpPr/>
      </dsp:nvSpPr>
      <dsp:spPr>
        <a:xfrm rot="17350740">
          <a:off x="2782685" y="1182685"/>
          <a:ext cx="1764469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764469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3620808" y="1154620"/>
        <a:ext cx="88223" cy="88223"/>
      </dsp:txXfrm>
    </dsp:sp>
    <dsp:sp modelId="{5CBE6E29-46F4-481F-96C7-16A62727CC67}">
      <dsp:nvSpPr>
        <dsp:cNvPr id="0" name=""/>
        <dsp:cNvSpPr/>
      </dsp:nvSpPr>
      <dsp:spPr>
        <a:xfrm>
          <a:off x="3954752" y="3173"/>
          <a:ext cx="1449161" cy="7245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Estanqueidad máxima</a:t>
          </a:r>
          <a:endParaRPr lang="es-ES" sz="2400" kern="1200" dirty="0"/>
        </a:p>
      </dsp:txBody>
      <dsp:txXfrm>
        <a:off x="3975974" y="24395"/>
        <a:ext cx="1406717" cy="682136"/>
      </dsp:txXfrm>
    </dsp:sp>
    <dsp:sp modelId="{1472F9CC-4BB8-4202-B4FE-72E430201B5C}">
      <dsp:nvSpPr>
        <dsp:cNvPr id="0" name=""/>
        <dsp:cNvSpPr/>
      </dsp:nvSpPr>
      <dsp:spPr>
        <a:xfrm rot="18289469">
          <a:off x="3157390" y="1599319"/>
          <a:ext cx="1015059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015059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639543" y="1589989"/>
        <a:ext cx="50752" cy="50752"/>
      </dsp:txXfrm>
    </dsp:sp>
    <dsp:sp modelId="{D066BE2F-F54C-4346-A065-381F7E1B067B}">
      <dsp:nvSpPr>
        <dsp:cNvPr id="0" name=""/>
        <dsp:cNvSpPr/>
      </dsp:nvSpPr>
      <dsp:spPr>
        <a:xfrm>
          <a:off x="3954752" y="836441"/>
          <a:ext cx="1449161" cy="7245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Chalecos salvavidas</a:t>
          </a:r>
          <a:endParaRPr lang="es-ES" sz="2400" kern="1200" dirty="0"/>
        </a:p>
      </dsp:txBody>
      <dsp:txXfrm>
        <a:off x="3975974" y="857663"/>
        <a:ext cx="1406717" cy="682136"/>
      </dsp:txXfrm>
    </dsp:sp>
    <dsp:sp modelId="{EA6F108D-F9FB-465B-884E-9E638BC156D2}">
      <dsp:nvSpPr>
        <dsp:cNvPr id="0" name=""/>
        <dsp:cNvSpPr/>
      </dsp:nvSpPr>
      <dsp:spPr>
        <a:xfrm>
          <a:off x="3375087" y="2015953"/>
          <a:ext cx="579664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579664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650428" y="2017508"/>
        <a:ext cx="28983" cy="28983"/>
      </dsp:txXfrm>
    </dsp:sp>
    <dsp:sp modelId="{AC792430-3DE1-4407-84B7-47AA4ECF1BE6}">
      <dsp:nvSpPr>
        <dsp:cNvPr id="0" name=""/>
        <dsp:cNvSpPr/>
      </dsp:nvSpPr>
      <dsp:spPr>
        <a:xfrm>
          <a:off x="3954752" y="1669709"/>
          <a:ext cx="1449161" cy="7245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No separar los barcos</a:t>
          </a:r>
          <a:endParaRPr lang="es-ES" sz="2400" kern="1200" dirty="0"/>
        </a:p>
      </dsp:txBody>
      <dsp:txXfrm>
        <a:off x="3975974" y="1690931"/>
        <a:ext cx="1406717" cy="682136"/>
      </dsp:txXfrm>
    </dsp:sp>
    <dsp:sp modelId="{FD3F6A36-25D2-4E9F-8351-5620DB474A8B}">
      <dsp:nvSpPr>
        <dsp:cNvPr id="0" name=""/>
        <dsp:cNvSpPr/>
      </dsp:nvSpPr>
      <dsp:spPr>
        <a:xfrm rot="3310531">
          <a:off x="3157390" y="2432587"/>
          <a:ext cx="1015059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015059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639543" y="2423257"/>
        <a:ext cx="50752" cy="50752"/>
      </dsp:txXfrm>
    </dsp:sp>
    <dsp:sp modelId="{ECA6DE6F-19D7-4B77-A855-38B16E53194C}">
      <dsp:nvSpPr>
        <dsp:cNvPr id="0" name=""/>
        <dsp:cNvSpPr/>
      </dsp:nvSpPr>
      <dsp:spPr>
        <a:xfrm>
          <a:off x="3954752" y="2502977"/>
          <a:ext cx="1449161" cy="7245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Situación</a:t>
          </a:r>
          <a:endParaRPr lang="es-ES" sz="2400" kern="1200" dirty="0"/>
        </a:p>
      </dsp:txBody>
      <dsp:txXfrm>
        <a:off x="3975974" y="2524199"/>
        <a:ext cx="1406717" cy="682136"/>
      </dsp:txXfrm>
    </dsp:sp>
    <dsp:sp modelId="{0618E31C-1DCC-4E2A-AE13-43EFE5BF6CE9}">
      <dsp:nvSpPr>
        <dsp:cNvPr id="0" name=""/>
        <dsp:cNvSpPr/>
      </dsp:nvSpPr>
      <dsp:spPr>
        <a:xfrm rot="4249260">
          <a:off x="2782685" y="2849221"/>
          <a:ext cx="1764469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764469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3620808" y="2821156"/>
        <a:ext cx="88223" cy="88223"/>
      </dsp:txXfrm>
    </dsp:sp>
    <dsp:sp modelId="{E3AEDAEC-872C-4D16-B9B2-AA254B769A7B}">
      <dsp:nvSpPr>
        <dsp:cNvPr id="0" name=""/>
        <dsp:cNvSpPr/>
      </dsp:nvSpPr>
      <dsp:spPr>
        <a:xfrm>
          <a:off x="3954752" y="3336245"/>
          <a:ext cx="1449161" cy="7245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Ayuda</a:t>
          </a:r>
          <a:endParaRPr lang="es-ES" sz="2400" kern="1200" dirty="0"/>
        </a:p>
      </dsp:txBody>
      <dsp:txXfrm>
        <a:off x="3975974" y="3357467"/>
        <a:ext cx="1406717" cy="6821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052A-F891-407D-A51F-19546B1356E9}">
      <dsp:nvSpPr>
        <dsp:cNvPr id="0" name=""/>
        <dsp:cNvSpPr/>
      </dsp:nvSpPr>
      <dsp:spPr>
        <a:xfrm>
          <a:off x="1474169" y="1575593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Mayor riesgos</a:t>
          </a:r>
          <a:endParaRPr lang="es-ES" sz="2400" kern="1200" dirty="0"/>
        </a:p>
      </dsp:txBody>
      <dsp:txXfrm>
        <a:off x="1500904" y="1602328"/>
        <a:ext cx="1772155" cy="859342"/>
      </dsp:txXfrm>
    </dsp:sp>
    <dsp:sp modelId="{9F59369D-D195-4A70-8AFB-2CCE307A19B9}">
      <dsp:nvSpPr>
        <dsp:cNvPr id="0" name=""/>
        <dsp:cNvSpPr/>
      </dsp:nvSpPr>
      <dsp:spPr>
        <a:xfrm rot="17692822">
          <a:off x="2797072" y="1224484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3621527" y="1201306"/>
        <a:ext cx="86784" cy="86784"/>
      </dsp:txXfrm>
    </dsp:sp>
    <dsp:sp modelId="{5CBE6E29-46F4-481F-96C7-16A62727CC67}">
      <dsp:nvSpPr>
        <dsp:cNvPr id="0" name=""/>
        <dsp:cNvSpPr/>
      </dsp:nvSpPr>
      <dsp:spPr>
        <a:xfrm>
          <a:off x="4030045" y="992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Bocina</a:t>
          </a:r>
          <a:endParaRPr lang="es-ES" sz="2400" kern="1200" dirty="0"/>
        </a:p>
      </dsp:txBody>
      <dsp:txXfrm>
        <a:off x="4056780" y="27727"/>
        <a:ext cx="1772155" cy="859342"/>
      </dsp:txXfrm>
    </dsp:sp>
    <dsp:sp modelId="{1472F9CC-4BB8-4202-B4FE-72E430201B5C}">
      <dsp:nvSpPr>
        <dsp:cNvPr id="0" name=""/>
        <dsp:cNvSpPr/>
      </dsp:nvSpPr>
      <dsp:spPr>
        <a:xfrm rot="19457599">
          <a:off x="3215267" y="1749351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642437" y="1747083"/>
        <a:ext cx="44965" cy="44965"/>
      </dsp:txXfrm>
    </dsp:sp>
    <dsp:sp modelId="{D066BE2F-F54C-4346-A065-381F7E1B067B}">
      <dsp:nvSpPr>
        <dsp:cNvPr id="0" name=""/>
        <dsp:cNvSpPr/>
      </dsp:nvSpPr>
      <dsp:spPr>
        <a:xfrm>
          <a:off x="4030045" y="1050726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Limera</a:t>
          </a:r>
          <a:endParaRPr lang="es-ES" sz="2400" kern="1200" dirty="0"/>
        </a:p>
      </dsp:txBody>
      <dsp:txXfrm>
        <a:off x="4056780" y="1077461"/>
        <a:ext cx="1772155" cy="859342"/>
      </dsp:txXfrm>
    </dsp:sp>
    <dsp:sp modelId="{EA6F108D-F9FB-465B-884E-9E638BC156D2}">
      <dsp:nvSpPr>
        <dsp:cNvPr id="0" name=""/>
        <dsp:cNvSpPr/>
      </dsp:nvSpPr>
      <dsp:spPr>
        <a:xfrm rot="2142401">
          <a:off x="3215267" y="2274218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642437" y="2271950"/>
        <a:ext cx="44965" cy="44965"/>
      </dsp:txXfrm>
    </dsp:sp>
    <dsp:sp modelId="{AC792430-3DE1-4407-84B7-47AA4ECF1BE6}">
      <dsp:nvSpPr>
        <dsp:cNvPr id="0" name=""/>
        <dsp:cNvSpPr/>
      </dsp:nvSpPr>
      <dsp:spPr>
        <a:xfrm>
          <a:off x="4030045" y="2100460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Orificios de fondo</a:t>
          </a:r>
          <a:endParaRPr lang="es-ES" sz="2400" kern="1200" dirty="0"/>
        </a:p>
      </dsp:txBody>
      <dsp:txXfrm>
        <a:off x="4056780" y="2127195"/>
        <a:ext cx="1772155" cy="859342"/>
      </dsp:txXfrm>
    </dsp:sp>
    <dsp:sp modelId="{FD3F6A36-25D2-4E9F-8351-5620DB474A8B}">
      <dsp:nvSpPr>
        <dsp:cNvPr id="0" name=""/>
        <dsp:cNvSpPr/>
      </dsp:nvSpPr>
      <dsp:spPr>
        <a:xfrm rot="3907178">
          <a:off x="2797072" y="2799085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621527" y="2775908"/>
        <a:ext cx="86784" cy="86784"/>
      </dsp:txXfrm>
    </dsp:sp>
    <dsp:sp modelId="{ECA6DE6F-19D7-4B77-A855-38B16E53194C}">
      <dsp:nvSpPr>
        <dsp:cNvPr id="0" name=""/>
        <dsp:cNvSpPr/>
      </dsp:nvSpPr>
      <dsp:spPr>
        <a:xfrm>
          <a:off x="4030045" y="3150195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Grifos</a:t>
          </a:r>
          <a:endParaRPr lang="es-ES" sz="2400" kern="1200" dirty="0"/>
        </a:p>
      </dsp:txBody>
      <dsp:txXfrm>
        <a:off x="4056780" y="3176930"/>
        <a:ext cx="1772155" cy="8593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052A-F891-407D-A51F-19546B1356E9}">
      <dsp:nvSpPr>
        <dsp:cNvPr id="0" name=""/>
        <dsp:cNvSpPr/>
      </dsp:nvSpPr>
      <dsp:spPr>
        <a:xfrm>
          <a:off x="2400542" y="2473532"/>
          <a:ext cx="1796926" cy="8984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Acciones</a:t>
          </a:r>
          <a:endParaRPr lang="es-ES" sz="2400" kern="1200" dirty="0"/>
        </a:p>
      </dsp:txBody>
      <dsp:txXfrm>
        <a:off x="2426857" y="2499847"/>
        <a:ext cx="1744296" cy="845833"/>
      </dsp:txXfrm>
    </dsp:sp>
    <dsp:sp modelId="{9F59369D-D195-4A70-8AFB-2CCE307A19B9}">
      <dsp:nvSpPr>
        <dsp:cNvPr id="0" name=""/>
        <dsp:cNvSpPr/>
      </dsp:nvSpPr>
      <dsp:spPr>
        <a:xfrm rot="17106474">
          <a:off x="3251820" y="1671919"/>
          <a:ext cx="2558010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2558010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4466875" y="1624015"/>
        <a:ext cx="127900" cy="127900"/>
      </dsp:txXfrm>
    </dsp:sp>
    <dsp:sp modelId="{5CBE6E29-46F4-481F-96C7-16A62727CC67}">
      <dsp:nvSpPr>
        <dsp:cNvPr id="0" name=""/>
        <dsp:cNvSpPr/>
      </dsp:nvSpPr>
      <dsp:spPr>
        <a:xfrm>
          <a:off x="4864182" y="3935"/>
          <a:ext cx="1796926" cy="8984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Aislamiento inundación</a:t>
          </a:r>
          <a:endParaRPr lang="es-ES" sz="2400" kern="1200" dirty="0"/>
        </a:p>
      </dsp:txBody>
      <dsp:txXfrm>
        <a:off x="4890497" y="30250"/>
        <a:ext cx="1744296" cy="845833"/>
      </dsp:txXfrm>
    </dsp:sp>
    <dsp:sp modelId="{1472F9CC-4BB8-4202-B4FE-72E430201B5C}">
      <dsp:nvSpPr>
        <dsp:cNvPr id="0" name=""/>
        <dsp:cNvSpPr/>
      </dsp:nvSpPr>
      <dsp:spPr>
        <a:xfrm rot="17693952">
          <a:off x="3739048" y="2188535"/>
          <a:ext cx="1583555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583555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4491237" y="2164992"/>
        <a:ext cx="79177" cy="79177"/>
      </dsp:txXfrm>
    </dsp:sp>
    <dsp:sp modelId="{D066BE2F-F54C-4346-A065-381F7E1B067B}">
      <dsp:nvSpPr>
        <dsp:cNvPr id="0" name=""/>
        <dsp:cNvSpPr/>
      </dsp:nvSpPr>
      <dsp:spPr>
        <a:xfrm>
          <a:off x="4864182" y="1037168"/>
          <a:ext cx="1796926" cy="8984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Bomba de achique</a:t>
          </a:r>
          <a:endParaRPr lang="es-ES" sz="2400" kern="1200" dirty="0"/>
        </a:p>
      </dsp:txBody>
      <dsp:txXfrm>
        <a:off x="4890497" y="1063483"/>
        <a:ext cx="1744296" cy="845833"/>
      </dsp:txXfrm>
    </dsp:sp>
    <dsp:sp modelId="{EA6F108D-F9FB-465B-884E-9E638BC156D2}">
      <dsp:nvSpPr>
        <dsp:cNvPr id="0" name=""/>
        <dsp:cNvSpPr/>
      </dsp:nvSpPr>
      <dsp:spPr>
        <a:xfrm rot="19730433">
          <a:off x="4141267" y="2705151"/>
          <a:ext cx="77911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779116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4511348" y="2701720"/>
        <a:ext cx="38955" cy="38955"/>
      </dsp:txXfrm>
    </dsp:sp>
    <dsp:sp modelId="{AC792430-3DE1-4407-84B7-47AA4ECF1BE6}">
      <dsp:nvSpPr>
        <dsp:cNvPr id="0" name=""/>
        <dsp:cNvSpPr/>
      </dsp:nvSpPr>
      <dsp:spPr>
        <a:xfrm>
          <a:off x="4864182" y="2070400"/>
          <a:ext cx="1796926" cy="8984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Control inundación</a:t>
          </a:r>
          <a:endParaRPr lang="es-ES" sz="2400" kern="1200" dirty="0"/>
        </a:p>
      </dsp:txBody>
      <dsp:txXfrm>
        <a:off x="4890497" y="2096715"/>
        <a:ext cx="1744296" cy="845833"/>
      </dsp:txXfrm>
    </dsp:sp>
    <dsp:sp modelId="{FD3F6A36-25D2-4E9F-8351-5620DB474A8B}">
      <dsp:nvSpPr>
        <dsp:cNvPr id="0" name=""/>
        <dsp:cNvSpPr/>
      </dsp:nvSpPr>
      <dsp:spPr>
        <a:xfrm rot="2602969">
          <a:off x="4072149" y="3221768"/>
          <a:ext cx="917351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917351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4507892" y="3214880"/>
        <a:ext cx="45867" cy="45867"/>
      </dsp:txXfrm>
    </dsp:sp>
    <dsp:sp modelId="{ECA6DE6F-19D7-4B77-A855-38B16E53194C}">
      <dsp:nvSpPr>
        <dsp:cNvPr id="0" name=""/>
        <dsp:cNvSpPr/>
      </dsp:nvSpPr>
      <dsp:spPr>
        <a:xfrm>
          <a:off x="4864182" y="3103633"/>
          <a:ext cx="1796926" cy="8984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Taponamiento</a:t>
          </a:r>
          <a:endParaRPr lang="es-ES" sz="2400" kern="1200" dirty="0"/>
        </a:p>
      </dsp:txBody>
      <dsp:txXfrm>
        <a:off x="4890497" y="3129948"/>
        <a:ext cx="1744296" cy="845833"/>
      </dsp:txXfrm>
    </dsp:sp>
    <dsp:sp modelId="{B70F0B15-CE25-42A1-8744-F887B98EFB10}">
      <dsp:nvSpPr>
        <dsp:cNvPr id="0" name=""/>
        <dsp:cNvSpPr/>
      </dsp:nvSpPr>
      <dsp:spPr>
        <a:xfrm rot="4089457">
          <a:off x="3634836" y="3738384"/>
          <a:ext cx="1791978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791978" y="16046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486026" y="3709631"/>
        <a:ext cx="89598" cy="89598"/>
      </dsp:txXfrm>
    </dsp:sp>
    <dsp:sp modelId="{AE5FDBD9-C4CB-4E80-95DF-8875BDB5543C}">
      <dsp:nvSpPr>
        <dsp:cNvPr id="0" name=""/>
        <dsp:cNvSpPr/>
      </dsp:nvSpPr>
      <dsp:spPr>
        <a:xfrm>
          <a:off x="4864182" y="4136866"/>
          <a:ext cx="1796926" cy="89846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Escorar banda contraria</a:t>
          </a:r>
          <a:endParaRPr lang="es-ES" sz="2400" kern="1200" dirty="0"/>
        </a:p>
      </dsp:txBody>
      <dsp:txXfrm>
        <a:off x="4890497" y="4163181"/>
        <a:ext cx="1744296" cy="8458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35ECD-8578-41BE-B02B-7285057D6BAA}">
      <dsp:nvSpPr>
        <dsp:cNvPr id="0" name=""/>
        <dsp:cNvSpPr/>
      </dsp:nvSpPr>
      <dsp:spPr>
        <a:xfrm>
          <a:off x="1307306" y="1669355"/>
          <a:ext cx="1450578" cy="7252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Fuego</a:t>
          </a:r>
          <a:endParaRPr lang="es-ES" sz="3600" kern="1200" dirty="0"/>
        </a:p>
      </dsp:txBody>
      <dsp:txXfrm>
        <a:off x="1328549" y="1690598"/>
        <a:ext cx="1408092" cy="682803"/>
      </dsp:txXfrm>
    </dsp:sp>
    <dsp:sp modelId="{3448CA05-9670-423D-8539-C72ECB7018B0}">
      <dsp:nvSpPr>
        <dsp:cNvPr id="0" name=""/>
        <dsp:cNvSpPr/>
      </dsp:nvSpPr>
      <dsp:spPr>
        <a:xfrm rot="17350740">
          <a:off x="2164902" y="1181855"/>
          <a:ext cx="176619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766194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003845" y="1153762"/>
        <a:ext cx="88309" cy="88309"/>
      </dsp:txXfrm>
    </dsp:sp>
    <dsp:sp modelId="{FA1B98AF-2407-4AD6-8D78-E634A6CEB597}">
      <dsp:nvSpPr>
        <dsp:cNvPr id="0" name=""/>
        <dsp:cNvSpPr/>
      </dsp:nvSpPr>
      <dsp:spPr>
        <a:xfrm>
          <a:off x="3338115" y="1190"/>
          <a:ext cx="1450578" cy="7252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Clase A</a:t>
          </a:r>
          <a:endParaRPr lang="es-ES" sz="3600" kern="1200" dirty="0"/>
        </a:p>
      </dsp:txBody>
      <dsp:txXfrm>
        <a:off x="3359358" y="22433"/>
        <a:ext cx="1408092" cy="682803"/>
      </dsp:txXfrm>
    </dsp:sp>
    <dsp:sp modelId="{3FFA8155-57A9-4741-B9F2-5C20ED34417F}">
      <dsp:nvSpPr>
        <dsp:cNvPr id="0" name=""/>
        <dsp:cNvSpPr/>
      </dsp:nvSpPr>
      <dsp:spPr>
        <a:xfrm rot="18289469">
          <a:off x="2539973" y="1598896"/>
          <a:ext cx="1016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6052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22598" y="1589557"/>
        <a:ext cx="50802" cy="50802"/>
      </dsp:txXfrm>
    </dsp:sp>
    <dsp:sp modelId="{8B71856A-856C-427E-8E0B-CDEB8378DC05}">
      <dsp:nvSpPr>
        <dsp:cNvPr id="0" name=""/>
        <dsp:cNvSpPr/>
      </dsp:nvSpPr>
      <dsp:spPr>
        <a:xfrm>
          <a:off x="3338115" y="835273"/>
          <a:ext cx="1450578" cy="7252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Clase B</a:t>
          </a:r>
        </a:p>
      </dsp:txBody>
      <dsp:txXfrm>
        <a:off x="3359358" y="856516"/>
        <a:ext cx="1408092" cy="682803"/>
      </dsp:txXfrm>
    </dsp:sp>
    <dsp:sp modelId="{DF32D84F-7605-4CC4-B481-36F7A945F60F}">
      <dsp:nvSpPr>
        <dsp:cNvPr id="0" name=""/>
        <dsp:cNvSpPr/>
      </dsp:nvSpPr>
      <dsp:spPr>
        <a:xfrm>
          <a:off x="2757884" y="2015937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33494" y="2017494"/>
        <a:ext cx="29011" cy="29011"/>
      </dsp:txXfrm>
    </dsp:sp>
    <dsp:sp modelId="{7C4BCEB7-25B7-4CAC-B2C4-583C7B0DB492}">
      <dsp:nvSpPr>
        <dsp:cNvPr id="0" name=""/>
        <dsp:cNvSpPr/>
      </dsp:nvSpPr>
      <dsp:spPr>
        <a:xfrm>
          <a:off x="3338115" y="1669355"/>
          <a:ext cx="1450578" cy="7252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Clase C</a:t>
          </a:r>
          <a:endParaRPr lang="es-ES" sz="3600" kern="1200" dirty="0"/>
        </a:p>
      </dsp:txBody>
      <dsp:txXfrm>
        <a:off x="3359358" y="1690598"/>
        <a:ext cx="1408092" cy="682803"/>
      </dsp:txXfrm>
    </dsp:sp>
    <dsp:sp modelId="{BC6C2DBA-66DA-45B4-AA50-312B280BC991}">
      <dsp:nvSpPr>
        <dsp:cNvPr id="0" name=""/>
        <dsp:cNvSpPr/>
      </dsp:nvSpPr>
      <dsp:spPr>
        <a:xfrm rot="3310531">
          <a:off x="2539973" y="2432979"/>
          <a:ext cx="1016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6052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22598" y="2423639"/>
        <a:ext cx="50802" cy="50802"/>
      </dsp:txXfrm>
    </dsp:sp>
    <dsp:sp modelId="{B411B698-832C-4F7A-8FCB-FB6AED0BF5F5}">
      <dsp:nvSpPr>
        <dsp:cNvPr id="0" name=""/>
        <dsp:cNvSpPr/>
      </dsp:nvSpPr>
      <dsp:spPr>
        <a:xfrm>
          <a:off x="3338115" y="2503437"/>
          <a:ext cx="1450578" cy="7252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Clase D</a:t>
          </a:r>
          <a:endParaRPr lang="es-ES" sz="3600" kern="1200" dirty="0"/>
        </a:p>
      </dsp:txBody>
      <dsp:txXfrm>
        <a:off x="3359358" y="2524680"/>
        <a:ext cx="1408092" cy="682803"/>
      </dsp:txXfrm>
    </dsp:sp>
    <dsp:sp modelId="{48D10ADA-ACAB-47BF-9350-04E30055F5AF}">
      <dsp:nvSpPr>
        <dsp:cNvPr id="0" name=""/>
        <dsp:cNvSpPr/>
      </dsp:nvSpPr>
      <dsp:spPr>
        <a:xfrm rot="4249260">
          <a:off x="2164902" y="2850020"/>
          <a:ext cx="176619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766194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003845" y="2821927"/>
        <a:ext cx="88309" cy="88309"/>
      </dsp:txXfrm>
    </dsp:sp>
    <dsp:sp modelId="{320B660C-00AD-4916-A7D3-A07295EF7F9B}">
      <dsp:nvSpPr>
        <dsp:cNvPr id="0" name=""/>
        <dsp:cNvSpPr/>
      </dsp:nvSpPr>
      <dsp:spPr>
        <a:xfrm>
          <a:off x="3338115" y="3337520"/>
          <a:ext cx="1450578" cy="7252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/>
            <a:t>Clase </a:t>
          </a:r>
          <a:r>
            <a:rPr lang="es-ES" sz="3600" kern="1200" dirty="0" smtClean="0"/>
            <a:t>E</a:t>
          </a:r>
          <a:endParaRPr lang="es-ES" sz="3600" kern="1200" dirty="0"/>
        </a:p>
      </dsp:txBody>
      <dsp:txXfrm>
        <a:off x="3359358" y="3358763"/>
        <a:ext cx="1408092" cy="6828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7B447-C6DE-4EF9-91A7-2808878F3643}">
      <dsp:nvSpPr>
        <dsp:cNvPr id="0" name=""/>
        <dsp:cNvSpPr/>
      </dsp:nvSpPr>
      <dsp:spPr>
        <a:xfrm>
          <a:off x="1254463" y="2089074"/>
          <a:ext cx="1815290" cy="9076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Agua</a:t>
          </a:r>
          <a:endParaRPr lang="es-ES" sz="2300" kern="1200" dirty="0"/>
        </a:p>
      </dsp:txBody>
      <dsp:txXfrm>
        <a:off x="1281047" y="2115658"/>
        <a:ext cx="1762122" cy="854477"/>
      </dsp:txXfrm>
    </dsp:sp>
    <dsp:sp modelId="{D222F273-7096-4C7C-BAA4-10D76A9ABC69}">
      <dsp:nvSpPr>
        <dsp:cNvPr id="0" name=""/>
        <dsp:cNvSpPr/>
      </dsp:nvSpPr>
      <dsp:spPr>
        <a:xfrm rot="17350740">
          <a:off x="2327682" y="1483042"/>
          <a:ext cx="221026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210260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377555" y="1443848"/>
        <a:ext cx="110513" cy="110513"/>
      </dsp:txXfrm>
    </dsp:sp>
    <dsp:sp modelId="{03ADB222-E48E-47D3-919B-67F63D8DAF27}">
      <dsp:nvSpPr>
        <dsp:cNvPr id="0" name=""/>
        <dsp:cNvSpPr/>
      </dsp:nvSpPr>
      <dsp:spPr>
        <a:xfrm>
          <a:off x="3795870" y="1489"/>
          <a:ext cx="1815290" cy="9076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Disponibilidad</a:t>
          </a:r>
          <a:endParaRPr lang="es-ES" sz="2300" kern="1200" dirty="0"/>
        </a:p>
      </dsp:txBody>
      <dsp:txXfrm>
        <a:off x="3822454" y="28073"/>
        <a:ext cx="1762122" cy="854477"/>
      </dsp:txXfrm>
    </dsp:sp>
    <dsp:sp modelId="{3C27664E-5092-494F-B8CA-99723B6D2C7F}">
      <dsp:nvSpPr>
        <dsp:cNvPr id="0" name=""/>
        <dsp:cNvSpPr/>
      </dsp:nvSpPr>
      <dsp:spPr>
        <a:xfrm rot="18289469">
          <a:off x="2797055" y="2004938"/>
          <a:ext cx="127151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71513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401024" y="1989213"/>
        <a:ext cx="63575" cy="63575"/>
      </dsp:txXfrm>
    </dsp:sp>
    <dsp:sp modelId="{EB136EC7-D5B3-43D7-AB04-44C7D5B88F18}">
      <dsp:nvSpPr>
        <dsp:cNvPr id="0" name=""/>
        <dsp:cNvSpPr/>
      </dsp:nvSpPr>
      <dsp:spPr>
        <a:xfrm>
          <a:off x="3795870" y="1045282"/>
          <a:ext cx="1815290" cy="9076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Economía</a:t>
          </a:r>
          <a:endParaRPr lang="es-ES" sz="2300" kern="1200" dirty="0"/>
        </a:p>
      </dsp:txBody>
      <dsp:txXfrm>
        <a:off x="3822454" y="1071866"/>
        <a:ext cx="1762122" cy="854477"/>
      </dsp:txXfrm>
    </dsp:sp>
    <dsp:sp modelId="{F2D5043E-E68E-4CAB-92D3-114142DB8935}">
      <dsp:nvSpPr>
        <dsp:cNvPr id="0" name=""/>
        <dsp:cNvSpPr/>
      </dsp:nvSpPr>
      <dsp:spPr>
        <a:xfrm>
          <a:off x="3069754" y="2526834"/>
          <a:ext cx="72611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26116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414659" y="2524744"/>
        <a:ext cx="36305" cy="36305"/>
      </dsp:txXfrm>
    </dsp:sp>
    <dsp:sp modelId="{204FB1B8-D33F-49E1-80B3-58A4E3E3EC8B}">
      <dsp:nvSpPr>
        <dsp:cNvPr id="0" name=""/>
        <dsp:cNvSpPr/>
      </dsp:nvSpPr>
      <dsp:spPr>
        <a:xfrm>
          <a:off x="3795870" y="2089074"/>
          <a:ext cx="1815290" cy="9076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Fácil almacenar</a:t>
          </a:r>
          <a:endParaRPr lang="es-ES" sz="2300" kern="1200" dirty="0"/>
        </a:p>
      </dsp:txBody>
      <dsp:txXfrm>
        <a:off x="3822454" y="2115658"/>
        <a:ext cx="1762122" cy="854477"/>
      </dsp:txXfrm>
    </dsp:sp>
    <dsp:sp modelId="{2F9D43DE-E650-4764-979C-109C9790CBDC}">
      <dsp:nvSpPr>
        <dsp:cNvPr id="0" name=""/>
        <dsp:cNvSpPr/>
      </dsp:nvSpPr>
      <dsp:spPr>
        <a:xfrm rot="3310531">
          <a:off x="2797055" y="3048731"/>
          <a:ext cx="127151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71513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401024" y="3033005"/>
        <a:ext cx="63575" cy="63575"/>
      </dsp:txXfrm>
    </dsp:sp>
    <dsp:sp modelId="{1509CF15-3501-42CD-9BB7-39E4C1EF25BF}">
      <dsp:nvSpPr>
        <dsp:cNvPr id="0" name=""/>
        <dsp:cNvSpPr/>
      </dsp:nvSpPr>
      <dsp:spPr>
        <a:xfrm>
          <a:off x="3795870" y="3132866"/>
          <a:ext cx="1815290" cy="9076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Estable</a:t>
          </a:r>
          <a:endParaRPr lang="es-ES" sz="2300" kern="1200" dirty="0"/>
        </a:p>
      </dsp:txBody>
      <dsp:txXfrm>
        <a:off x="3822454" y="3159450"/>
        <a:ext cx="1762122" cy="854477"/>
      </dsp:txXfrm>
    </dsp:sp>
    <dsp:sp modelId="{961B51B6-2E58-4DA4-8CF9-93317FC33B76}">
      <dsp:nvSpPr>
        <dsp:cNvPr id="0" name=""/>
        <dsp:cNvSpPr/>
      </dsp:nvSpPr>
      <dsp:spPr>
        <a:xfrm rot="4249260">
          <a:off x="2327682" y="3570627"/>
          <a:ext cx="221026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210260" y="16062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3377555" y="3531432"/>
        <a:ext cx="110513" cy="110513"/>
      </dsp:txXfrm>
    </dsp:sp>
    <dsp:sp modelId="{81668DD2-FF41-4EBD-9DD5-D59C3AE2562F}">
      <dsp:nvSpPr>
        <dsp:cNvPr id="0" name=""/>
        <dsp:cNvSpPr/>
      </dsp:nvSpPr>
      <dsp:spPr>
        <a:xfrm>
          <a:off x="3795870" y="4176658"/>
          <a:ext cx="1815290" cy="9076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caduca</a:t>
          </a:r>
          <a:endParaRPr lang="es-ES" sz="2300" kern="1200" dirty="0"/>
        </a:p>
      </dsp:txBody>
      <dsp:txXfrm>
        <a:off x="3822454" y="4203242"/>
        <a:ext cx="1762122" cy="8544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14F49-34E4-4DE8-9391-A029127F0333}">
      <dsp:nvSpPr>
        <dsp:cNvPr id="0" name=""/>
        <dsp:cNvSpPr/>
      </dsp:nvSpPr>
      <dsp:spPr>
        <a:xfrm>
          <a:off x="857250" y="1575593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Extintores</a:t>
          </a:r>
          <a:endParaRPr lang="es-ES" sz="3300" kern="1200" dirty="0"/>
        </a:p>
      </dsp:txBody>
      <dsp:txXfrm>
        <a:off x="883985" y="1602328"/>
        <a:ext cx="1772155" cy="859342"/>
      </dsp:txXfrm>
    </dsp:sp>
    <dsp:sp modelId="{D2A8C881-3969-4D64-9868-4EEFE913F0D7}">
      <dsp:nvSpPr>
        <dsp:cNvPr id="0" name=""/>
        <dsp:cNvSpPr/>
      </dsp:nvSpPr>
      <dsp:spPr>
        <a:xfrm rot="17692822">
          <a:off x="2180152" y="1224484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004607" y="1201306"/>
        <a:ext cx="86784" cy="86784"/>
      </dsp:txXfrm>
    </dsp:sp>
    <dsp:sp modelId="{D95B3FFF-5330-45BF-BF5F-AA0A77C0C0B1}">
      <dsp:nvSpPr>
        <dsp:cNvPr id="0" name=""/>
        <dsp:cNvSpPr/>
      </dsp:nvSpPr>
      <dsp:spPr>
        <a:xfrm>
          <a:off x="3413125" y="992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Tipo A</a:t>
          </a:r>
          <a:endParaRPr lang="es-ES" sz="3300" kern="1200" dirty="0"/>
        </a:p>
      </dsp:txBody>
      <dsp:txXfrm>
        <a:off x="3439860" y="27727"/>
        <a:ext cx="1772155" cy="859342"/>
      </dsp:txXfrm>
    </dsp:sp>
    <dsp:sp modelId="{A21A6805-EF4C-4DF8-B7B4-2FBB97AE9000}">
      <dsp:nvSpPr>
        <dsp:cNvPr id="0" name=""/>
        <dsp:cNvSpPr/>
      </dsp:nvSpPr>
      <dsp:spPr>
        <a:xfrm rot="19457599">
          <a:off x="2598347" y="1749351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25517" y="1747083"/>
        <a:ext cx="44965" cy="44965"/>
      </dsp:txXfrm>
    </dsp:sp>
    <dsp:sp modelId="{70DE9AEF-E99E-43D1-BDAA-4FB5F9FDB9BD}">
      <dsp:nvSpPr>
        <dsp:cNvPr id="0" name=""/>
        <dsp:cNvSpPr/>
      </dsp:nvSpPr>
      <dsp:spPr>
        <a:xfrm>
          <a:off x="3413125" y="1050726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Tipo B</a:t>
          </a:r>
          <a:endParaRPr lang="es-ES" sz="3300" kern="1200" dirty="0"/>
        </a:p>
      </dsp:txBody>
      <dsp:txXfrm>
        <a:off x="3439860" y="1077461"/>
        <a:ext cx="1772155" cy="859342"/>
      </dsp:txXfrm>
    </dsp:sp>
    <dsp:sp modelId="{D6D76394-5420-4A2B-8808-7DBA38D3DEF2}">
      <dsp:nvSpPr>
        <dsp:cNvPr id="0" name=""/>
        <dsp:cNvSpPr/>
      </dsp:nvSpPr>
      <dsp:spPr>
        <a:xfrm rot="2142401">
          <a:off x="2598347" y="2274218"/>
          <a:ext cx="89930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99305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025517" y="2271950"/>
        <a:ext cx="44965" cy="44965"/>
      </dsp:txXfrm>
    </dsp:sp>
    <dsp:sp modelId="{49A0B5AD-1D2C-46F0-81DA-9DFAEF8E6B28}">
      <dsp:nvSpPr>
        <dsp:cNvPr id="0" name=""/>
        <dsp:cNvSpPr/>
      </dsp:nvSpPr>
      <dsp:spPr>
        <a:xfrm>
          <a:off x="3413125" y="2100460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Tipo C</a:t>
          </a:r>
          <a:endParaRPr lang="es-ES" sz="3300" kern="1200" dirty="0"/>
        </a:p>
      </dsp:txBody>
      <dsp:txXfrm>
        <a:off x="3439860" y="2127195"/>
        <a:ext cx="1772155" cy="859342"/>
      </dsp:txXfrm>
    </dsp:sp>
    <dsp:sp modelId="{173A6667-B162-4095-8695-51D1E8EF3712}">
      <dsp:nvSpPr>
        <dsp:cNvPr id="0" name=""/>
        <dsp:cNvSpPr/>
      </dsp:nvSpPr>
      <dsp:spPr>
        <a:xfrm rot="3907178">
          <a:off x="2180152" y="2799085"/>
          <a:ext cx="173569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35694" y="20214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00" kern="1200"/>
        </a:p>
      </dsp:txBody>
      <dsp:txXfrm>
        <a:off x="3004607" y="2775908"/>
        <a:ext cx="86784" cy="86784"/>
      </dsp:txXfrm>
    </dsp:sp>
    <dsp:sp modelId="{0ABE20D4-15A5-43BE-A767-38B5FB1ACB20}">
      <dsp:nvSpPr>
        <dsp:cNvPr id="0" name=""/>
        <dsp:cNvSpPr/>
      </dsp:nvSpPr>
      <dsp:spPr>
        <a:xfrm>
          <a:off x="3413125" y="3150195"/>
          <a:ext cx="1825625" cy="9128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300" kern="1200" dirty="0" smtClean="0"/>
            <a:t>Tipo D</a:t>
          </a:r>
          <a:endParaRPr lang="es-ES" sz="3300" kern="1200" dirty="0"/>
        </a:p>
      </dsp:txBody>
      <dsp:txXfrm>
        <a:off x="3439860" y="3176930"/>
        <a:ext cx="1772155" cy="859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174924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0605" y="388711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138425"/>
            <a:ext cx="8229600" cy="5039265"/>
          </a:xfrm>
        </p:spPr>
        <p:txBody>
          <a:bodyPr/>
          <a:lstStyle>
            <a:lvl1pPr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1"/>
            <a:ext cx="7016195" cy="91623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291130"/>
            <a:ext cx="7016195" cy="4528708"/>
          </a:xfrm>
        </p:spPr>
        <p:txBody>
          <a:bodyPr/>
          <a:lstStyle>
            <a:lvl1pPr>
              <a:defRPr sz="28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0083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140" y="127208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40" y="1901950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3260" y="127208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3260" y="1901950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20000"/>
                    <a:lumOff val="8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20000"/>
                    <a:lumOff val="8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frm=1&amp;source=images&amp;cd=&amp;cad=rja&amp;docid=loHUcRjpd0YsXM&amp;tbnid=-Zx_2L-UQQx53M:&amp;ved=0CAUQjRw&amp;url=http://www.fondear.org/infonautic/hombre_y_barco/Seguridad_Mar/Via_Agua/Via_Agua.htm&amp;ei=kDoKU7qUJ4ja0QWcsoDQDg&amp;psig=AFQjCNEW4OmiQwFa3IxiVb0-JdviNhYAug&amp;ust=1393265570684625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hyperlink" Target="http://www.google.es/url?sa=i&amp;rct=j&amp;q=&amp;esrc=s&amp;frm=1&amp;source=images&amp;cd=&amp;cad=rja&amp;docid=ogJI3lSZFJqr3M&amp;tbnid=P1KS7xTrAHO4JM:&amp;ved=0CAUQjRw&amp;url=http://www.ionzabalegui.com/novedades/el-dr-ion-zabalegui-y-su-equipo-actualizan-sus-conocimientos-en-primeros-auxilios/&amp;ei=OpALU7H9LMKl0AW4tIGACA&amp;bvm=bv.61725948,d.d2k&amp;psig=AFQjCNHkj7d3GYMGXpZQg5w6awiDASx06g&amp;ust=1393352529401297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Emergencias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mar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Accidentes</a:t>
            </a:r>
            <a:r>
              <a:rPr lang="en-US" dirty="0" smtClean="0"/>
              <a:t> </a:t>
            </a:r>
            <a:r>
              <a:rPr lang="en-US" dirty="0" err="1" smtClean="0"/>
              <a:t>personales</a:t>
            </a:r>
            <a:endParaRPr lang="en-US" dirty="0" smtClean="0"/>
          </a:p>
          <a:p>
            <a:r>
              <a:rPr lang="en-US" dirty="0" err="1" smtClean="0"/>
              <a:t>Varada</a:t>
            </a:r>
            <a:r>
              <a:rPr lang="en-US" dirty="0" smtClean="0"/>
              <a:t> </a:t>
            </a:r>
            <a:r>
              <a:rPr lang="en-US" dirty="0" err="1" smtClean="0"/>
              <a:t>involuntaria</a:t>
            </a:r>
            <a:endParaRPr lang="en-US" dirty="0" smtClean="0"/>
          </a:p>
          <a:p>
            <a:r>
              <a:rPr lang="en-US" dirty="0" err="1" smtClean="0"/>
              <a:t>Abordaje</a:t>
            </a:r>
            <a:endParaRPr lang="en-US" dirty="0" smtClean="0"/>
          </a:p>
          <a:p>
            <a:r>
              <a:rPr lang="en-US" dirty="0" err="1" smtClean="0"/>
              <a:t>Vías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r>
              <a:rPr lang="en-US" dirty="0" smtClean="0"/>
              <a:t> e </a:t>
            </a:r>
            <a:r>
              <a:rPr lang="en-US" dirty="0" err="1" smtClean="0"/>
              <a:t>inundación</a:t>
            </a:r>
            <a:endParaRPr lang="en-US" dirty="0" smtClean="0"/>
          </a:p>
          <a:p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r>
              <a:rPr lang="en-US" dirty="0" smtClean="0"/>
              <a:t> y </a:t>
            </a:r>
            <a:r>
              <a:rPr lang="en-US" dirty="0" err="1" smtClean="0"/>
              <a:t>explosiones</a:t>
            </a:r>
            <a:endParaRPr lang="en-US" dirty="0" smtClean="0"/>
          </a:p>
          <a:p>
            <a:r>
              <a:rPr lang="en-US" dirty="0" err="1" smtClean="0"/>
              <a:t>Abandono</a:t>
            </a:r>
            <a:r>
              <a:rPr lang="en-US" dirty="0" smtClean="0"/>
              <a:t> de la </a:t>
            </a:r>
            <a:r>
              <a:rPr lang="en-US" dirty="0" err="1" smtClean="0"/>
              <a:t>embarcación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Varada</a:t>
            </a:r>
            <a:r>
              <a:rPr lang="en-US" dirty="0" smtClean="0"/>
              <a:t> </a:t>
            </a:r>
            <a:r>
              <a:rPr lang="en-US" dirty="0" err="1" smtClean="0"/>
              <a:t>involuntaria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Hecho</a:t>
            </a:r>
            <a:r>
              <a:rPr lang="en-US" dirty="0" smtClean="0"/>
              <a:t> de </a:t>
            </a:r>
            <a:r>
              <a:rPr lang="en-US" dirty="0" err="1" smtClean="0"/>
              <a:t>apoyar</a:t>
            </a:r>
            <a:r>
              <a:rPr lang="en-US" dirty="0" smtClean="0"/>
              <a:t> la </a:t>
            </a:r>
            <a:r>
              <a:rPr lang="en-US" dirty="0" err="1" smtClean="0"/>
              <a:t>quilla</a:t>
            </a:r>
            <a:r>
              <a:rPr lang="en-US" dirty="0" smtClean="0"/>
              <a:t> del </a:t>
            </a:r>
            <a:r>
              <a:rPr lang="en-US" dirty="0" err="1" smtClean="0"/>
              <a:t>barco</a:t>
            </a:r>
            <a:r>
              <a:rPr lang="en-US" dirty="0" smtClean="0"/>
              <a:t> un </a:t>
            </a:r>
            <a:r>
              <a:rPr lang="en-US" dirty="0" err="1" smtClean="0"/>
              <a:t>fondo</a:t>
            </a:r>
            <a:r>
              <a:rPr lang="en-US" dirty="0" smtClean="0"/>
              <a:t> </a:t>
            </a:r>
            <a:r>
              <a:rPr lang="en-US" dirty="0" err="1" smtClean="0"/>
              <a:t>arenoso</a:t>
            </a:r>
            <a:r>
              <a:rPr lang="en-US" dirty="0" smtClean="0"/>
              <a:t>, </a:t>
            </a:r>
            <a:r>
              <a:rPr lang="en-US" dirty="0" err="1" smtClean="0"/>
              <a:t>quedando</a:t>
            </a:r>
            <a:r>
              <a:rPr lang="en-US" dirty="0" smtClean="0"/>
              <a:t> el </a:t>
            </a:r>
            <a:r>
              <a:rPr lang="en-US" dirty="0" err="1" smtClean="0"/>
              <a:t>buque</a:t>
            </a:r>
            <a:r>
              <a:rPr lang="en-US" dirty="0" smtClean="0"/>
              <a:t> </a:t>
            </a:r>
            <a:r>
              <a:rPr lang="en-US" dirty="0" err="1" smtClean="0"/>
              <a:t>atrapado</a:t>
            </a:r>
            <a:endParaRPr lang="en-US" dirty="0" smtClean="0"/>
          </a:p>
        </p:txBody>
      </p:sp>
      <p:pic>
        <p:nvPicPr>
          <p:cNvPr id="6" name="Picture 2" descr="http://farm1.static.flickr.com/212/455825057_7a953fc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8720" y="2466250"/>
            <a:ext cx="5802790" cy="3864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2854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Varada</a:t>
            </a:r>
            <a:r>
              <a:rPr lang="en-US" dirty="0" smtClean="0"/>
              <a:t> </a:t>
            </a:r>
            <a:r>
              <a:rPr lang="en-US" dirty="0" err="1" smtClean="0"/>
              <a:t>involuntaria</a:t>
            </a:r>
            <a:endParaRPr lang="en-US" dirty="0"/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854487"/>
              </p:ext>
            </p:extLst>
          </p:nvPr>
        </p:nvGraphicFramePr>
        <p:xfrm>
          <a:off x="1365250" y="1443834"/>
          <a:ext cx="7177080" cy="4887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6283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Varada</a:t>
            </a:r>
            <a:r>
              <a:rPr lang="en-US" dirty="0" smtClean="0"/>
              <a:t> </a:t>
            </a:r>
            <a:r>
              <a:rPr lang="en-US" dirty="0" err="1" smtClean="0"/>
              <a:t>involuntaria</a:t>
            </a:r>
            <a:endParaRPr lang="en-US" dirty="0"/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317822"/>
              </p:ext>
            </p:extLst>
          </p:nvPr>
        </p:nvGraphicFramePr>
        <p:xfrm>
          <a:off x="1365250" y="1443834"/>
          <a:ext cx="7177080" cy="4887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1069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ABORDAJE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21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Abordajes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Accidente</a:t>
            </a:r>
            <a:r>
              <a:rPr lang="en-US" dirty="0" smtClean="0"/>
              <a:t> </a:t>
            </a:r>
            <a:r>
              <a:rPr lang="en-US" dirty="0" err="1" smtClean="0"/>
              <a:t>generalmente</a:t>
            </a:r>
            <a:r>
              <a:rPr lang="en-US" dirty="0" smtClean="0"/>
              <a:t> grave, </a:t>
            </a:r>
            <a:r>
              <a:rPr lang="en-US" dirty="0" err="1" smtClean="0"/>
              <a:t>especialmente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existe</a:t>
            </a:r>
            <a:r>
              <a:rPr lang="en-US" dirty="0" smtClean="0"/>
              <a:t> mal </a:t>
            </a:r>
            <a:r>
              <a:rPr lang="en-US" dirty="0" err="1" smtClean="0"/>
              <a:t>tiempo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573862386"/>
              </p:ext>
            </p:extLst>
          </p:nvPr>
        </p:nvGraphicFramePr>
        <p:xfrm>
          <a:off x="1365195" y="2360065"/>
          <a:ext cx="7329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1212490" y="5584051"/>
            <a:ext cx="3522712" cy="1198301"/>
          </a:xfrm>
          <a:prstGeom prst="round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Nombre 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Puerto de matrícula</a:t>
            </a:r>
            <a:r>
              <a:rPr kumimoji="0" lang="es-E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Lugar de donde procede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Lugar a dónde se dirige.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969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VÍAS DE AGUA E INUNDACIÓN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667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Vías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r>
              <a:rPr lang="en-US" dirty="0" smtClean="0"/>
              <a:t> e </a:t>
            </a:r>
            <a:r>
              <a:rPr lang="en-US" dirty="0" err="1" smtClean="0"/>
              <a:t>inundación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422655227"/>
              </p:ext>
            </p:extLst>
          </p:nvPr>
        </p:nvGraphicFramePr>
        <p:xfrm>
          <a:off x="1212490" y="1901950"/>
          <a:ext cx="7329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212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Vías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r>
              <a:rPr lang="en-US" dirty="0" smtClean="0"/>
              <a:t> e </a:t>
            </a:r>
            <a:r>
              <a:rPr lang="en-US" dirty="0" err="1" smtClean="0"/>
              <a:t>inundación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019607514"/>
              </p:ext>
            </p:extLst>
          </p:nvPr>
        </p:nvGraphicFramePr>
        <p:xfrm>
          <a:off x="-314561" y="1596539"/>
          <a:ext cx="9009595" cy="5039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3642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Material de </a:t>
            </a:r>
            <a:r>
              <a:rPr lang="en-US" dirty="0" err="1" smtClean="0"/>
              <a:t>achique</a:t>
            </a:r>
            <a:r>
              <a:rPr lang="en-US" dirty="0" smtClean="0"/>
              <a:t> Z4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6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510450"/>
              </p:ext>
            </p:extLst>
          </p:nvPr>
        </p:nvGraphicFramePr>
        <p:xfrm>
          <a:off x="1212491" y="1749245"/>
          <a:ext cx="4428444" cy="4480560"/>
        </p:xfrm>
        <a:graphic>
          <a:graphicData uri="http://schemas.openxmlformats.org/drawingml/2006/table">
            <a:tbl>
              <a:tblPr firstRow="1" bandRow="1"/>
              <a:tblGrid>
                <a:gridCol w="1335355"/>
                <a:gridCol w="854710"/>
                <a:gridCol w="2238379"/>
              </a:tblGrid>
              <a:tr h="334966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ES" dirty="0" smtClean="0"/>
                        <a:t>MATERIAL</a:t>
                      </a:r>
                      <a:r>
                        <a:rPr lang="es-ES" baseline="0" dirty="0" smtClean="0"/>
                        <a:t> ACHIQUE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837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dirty="0" smtClean="0"/>
                        <a:t>BOMBA DE ACHIQUE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1 </a:t>
                      </a:r>
                      <a:r>
                        <a:rPr lang="es-ES" dirty="0" err="1" smtClean="0"/>
                        <a:t>Ud</a:t>
                      </a:r>
                      <a:endParaRPr lang="es-ES" dirty="0" smtClean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Manual, eléctrica o acoplada. En veleros, obligatoria</a:t>
                      </a:r>
                      <a:r>
                        <a:rPr lang="es-ES" baseline="0" dirty="0" smtClean="0"/>
                        <a:t> una manual desde la bañera</a:t>
                      </a:r>
                      <a:endParaRPr lang="es-ES" dirty="0" smtClean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</a:tr>
              <a:tr h="837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dirty="0" smtClean="0"/>
                        <a:t>BALDES</a:t>
                      </a:r>
                      <a:r>
                        <a:rPr lang="es-ES" baseline="0" dirty="0" smtClean="0"/>
                        <a:t> CON RABIZA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1 </a:t>
                      </a:r>
                      <a:r>
                        <a:rPr lang="es-ES" dirty="0" err="1" smtClean="0"/>
                        <a:t>Ud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 smtClean="0"/>
                        <a:t>Capacidad igual</a:t>
                      </a:r>
                      <a:r>
                        <a:rPr lang="es-ES" baseline="0" dirty="0" smtClean="0"/>
                        <a:t> o mayor 7 </a:t>
                      </a:r>
                      <a:r>
                        <a:rPr lang="es-ES" baseline="0" dirty="0" err="1" smtClean="0"/>
                        <a:t>lts</a:t>
                      </a:r>
                      <a:endParaRPr lang="es-ES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aseline="0" dirty="0" smtClean="0"/>
                        <a:t>Si e&gt; 20 </a:t>
                      </a:r>
                      <a:r>
                        <a:rPr lang="es-ES" baseline="0" dirty="0" err="1" smtClean="0"/>
                        <a:t>mts</a:t>
                      </a:r>
                      <a:r>
                        <a:rPr lang="es-ES" baseline="0" dirty="0" smtClean="0"/>
                        <a:t>, 3 unidades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aseline="0" dirty="0" smtClean="0"/>
                        <a:t>Pueden ser los mismos que CI.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</a:tr>
              <a:tr h="5861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1800" kern="1200" dirty="0" smtClean="0"/>
                        <a:t>ACHICADOR</a:t>
                      </a:r>
                      <a:endParaRPr lang="es-ES" sz="1800" b="1" kern="1200" dirty="0">
                        <a:solidFill>
                          <a:srgbClr val="0000C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dirty="0" smtClean="0"/>
                        <a:t>1 </a:t>
                      </a:r>
                      <a:r>
                        <a:rPr lang="es-ES" dirty="0" err="1" smtClean="0"/>
                        <a:t>Ud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dirty="0" smtClean="0"/>
                        <a:t>El mango no debe poder separarse</a:t>
                      </a:r>
                      <a:r>
                        <a:rPr lang="es-ES" baseline="0" dirty="0" smtClean="0"/>
                        <a:t> de la pala.</a:t>
                      </a:r>
                      <a:endParaRPr lang="es-ES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315146"/>
              </p:ext>
            </p:extLst>
          </p:nvPr>
        </p:nvGraphicFramePr>
        <p:xfrm>
          <a:off x="5640935" y="1749247"/>
          <a:ext cx="3054100" cy="4584687"/>
        </p:xfrm>
        <a:graphic>
          <a:graphicData uri="http://schemas.openxmlformats.org/drawingml/2006/table">
            <a:tbl>
              <a:tblPr firstRow="1" bandRow="1"/>
              <a:tblGrid>
                <a:gridCol w="1406697"/>
                <a:gridCol w="1647403"/>
              </a:tblGrid>
              <a:tr h="7816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Eslora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Capacidad</a:t>
                      </a:r>
                      <a:r>
                        <a:rPr lang="es-ES" sz="2400" baseline="0" dirty="0" smtClean="0"/>
                        <a:t> </a:t>
                      </a:r>
                    </a:p>
                    <a:p>
                      <a:r>
                        <a:rPr lang="es-ES" sz="2400" baseline="0" dirty="0" smtClean="0"/>
                        <a:t>Achique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</a:tr>
              <a:tr h="49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&lt;6 </a:t>
                      </a:r>
                      <a:r>
                        <a:rPr lang="es-ES" sz="2400" dirty="0" err="1" smtClean="0"/>
                        <a:t>mts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10 </a:t>
                      </a:r>
                      <a:r>
                        <a:rPr lang="es-ES" sz="2400" dirty="0" err="1" smtClean="0"/>
                        <a:t>lts</a:t>
                      </a:r>
                      <a:r>
                        <a:rPr lang="es-ES" sz="2400" dirty="0" smtClean="0"/>
                        <a:t>/min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</a:tr>
              <a:tr h="49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&gt;6 </a:t>
                      </a:r>
                      <a:r>
                        <a:rPr lang="es-ES" sz="2400" dirty="0" err="1" smtClean="0"/>
                        <a:t>mts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15 </a:t>
                      </a:r>
                      <a:r>
                        <a:rPr lang="es-ES" sz="2400" dirty="0" err="1" smtClean="0"/>
                        <a:t>lts</a:t>
                      </a:r>
                      <a:r>
                        <a:rPr lang="es-ES" sz="2400" dirty="0" smtClean="0"/>
                        <a:t>/min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</a:tr>
              <a:tr h="49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&gt;12 </a:t>
                      </a:r>
                      <a:r>
                        <a:rPr lang="es-ES" sz="2400" dirty="0" err="1" smtClean="0"/>
                        <a:t>mts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30 </a:t>
                      </a:r>
                      <a:r>
                        <a:rPr lang="es-ES" sz="2400" dirty="0" err="1" smtClean="0"/>
                        <a:t>lts</a:t>
                      </a:r>
                      <a:r>
                        <a:rPr lang="es-ES" sz="2400" dirty="0" smtClean="0"/>
                        <a:t>/min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40000"/>
                      </a:srgbClr>
                    </a:solidFill>
                  </a:tcPr>
                </a:tc>
              </a:tr>
              <a:tr h="2171115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s-ES" sz="2400" dirty="0" smtClean="0"/>
                        <a:t>Presión descarga: 10 </a:t>
                      </a:r>
                      <a:r>
                        <a:rPr lang="es-ES" sz="2400" dirty="0" err="1" smtClean="0"/>
                        <a:t>Kpa</a:t>
                      </a:r>
                      <a:endParaRPr lang="es-ES" sz="2400" dirty="0" smtClean="0"/>
                    </a:p>
                    <a:p>
                      <a:r>
                        <a:rPr lang="es-ES" sz="2400" dirty="0" smtClean="0"/>
                        <a:t>Bomba manual: La</a:t>
                      </a:r>
                      <a:r>
                        <a:rPr lang="es-ES" sz="2400" baseline="0" dirty="0" smtClean="0"/>
                        <a:t> capacidad debe alcanzarse con 45 emboladas</a:t>
                      </a:r>
                      <a:endParaRPr lang="es-ES" sz="2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52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Taponamiento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vía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Entrada de </a:t>
            </a:r>
            <a:r>
              <a:rPr lang="en-US" dirty="0" err="1" smtClean="0"/>
              <a:t>agua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hendidura</a:t>
            </a:r>
            <a:r>
              <a:rPr lang="en-US" dirty="0" smtClean="0"/>
              <a:t>/ </a:t>
            </a:r>
            <a:r>
              <a:rPr lang="en-US" dirty="0" err="1" smtClean="0"/>
              <a:t>orificio</a:t>
            </a:r>
            <a:r>
              <a:rPr lang="en-US" dirty="0" smtClean="0"/>
              <a:t> </a:t>
            </a:r>
            <a:r>
              <a:rPr lang="en-US" dirty="0" err="1" smtClean="0"/>
              <a:t>reducido</a:t>
            </a:r>
            <a:r>
              <a:rPr lang="en-US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Espiche</a:t>
            </a:r>
            <a:r>
              <a:rPr lang="en-US" dirty="0" smtClean="0"/>
              <a:t> o </a:t>
            </a:r>
            <a:r>
              <a:rPr lang="en-US" dirty="0" err="1" smtClean="0"/>
              <a:t>tapón</a:t>
            </a:r>
            <a:r>
              <a:rPr lang="en-US" dirty="0" smtClean="0"/>
              <a:t> de </a:t>
            </a:r>
            <a:r>
              <a:rPr lang="en-US" dirty="0" err="1" smtClean="0"/>
              <a:t>madera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Turufalla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-Pasta </a:t>
            </a:r>
            <a:r>
              <a:rPr lang="en-US" dirty="0" err="1" smtClean="0"/>
              <a:t>Epoxi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6" name="Picture 2" descr="http://www.fondear.org/infonautic/hombre_y_barco/Seguridad_Mar/Via_Agua/AguaV_06b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2490" y="3734410"/>
            <a:ext cx="4392487" cy="21648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577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ACCIDENTES PERSONALES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2935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Taponamiento</a:t>
            </a:r>
            <a:r>
              <a:rPr lang="en-US" dirty="0" smtClean="0"/>
              <a:t> de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vía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Entrada de </a:t>
            </a:r>
            <a:r>
              <a:rPr lang="en-US" dirty="0" err="1" smtClean="0"/>
              <a:t>agua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un </a:t>
            </a:r>
            <a:r>
              <a:rPr lang="en-US" dirty="0" err="1" smtClean="0"/>
              <a:t>boquete</a:t>
            </a:r>
            <a:r>
              <a:rPr lang="en-US" dirty="0" smtClean="0"/>
              <a:t> </a:t>
            </a:r>
            <a:r>
              <a:rPr lang="en-US" dirty="0" err="1" smtClean="0"/>
              <a:t>grande</a:t>
            </a:r>
            <a:r>
              <a:rPr lang="en-US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Pallete</a:t>
            </a:r>
            <a:r>
              <a:rPr lang="en-US" dirty="0" smtClean="0"/>
              <a:t> de </a:t>
            </a:r>
            <a:r>
              <a:rPr lang="en-US" dirty="0" err="1" smtClean="0"/>
              <a:t>colisión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Apuntalamiento</a:t>
            </a:r>
            <a:r>
              <a:rPr lang="en-US" dirty="0" smtClean="0"/>
              <a:t> de la zona </a:t>
            </a:r>
            <a:r>
              <a:rPr lang="en-US" dirty="0" err="1" smtClean="0"/>
              <a:t>inundada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t="11283"/>
          <a:stretch/>
        </p:blipFill>
        <p:spPr bwMode="auto">
          <a:xfrm>
            <a:off x="1449354" y="3681065"/>
            <a:ext cx="2533650" cy="221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de1939a1945.com/imagenes2/at_averias_pallete.jpg"/>
          <p:cNvPicPr>
            <a:picLocks noChangeAspect="1" noChangeArrowheads="1"/>
          </p:cNvPicPr>
          <p:nvPr/>
        </p:nvPicPr>
        <p:blipFill>
          <a:blip r:embed="rId4" cstate="print"/>
          <a:srcRect t="4667"/>
          <a:stretch>
            <a:fillRect/>
          </a:stretch>
        </p:blipFill>
        <p:spPr bwMode="auto">
          <a:xfrm>
            <a:off x="4572000" y="3339616"/>
            <a:ext cx="3672408" cy="29011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711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PREVENCIÓN DE INCENDIOS Y EXPLOSIONES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61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Lugares de </a:t>
            </a:r>
            <a:r>
              <a:rPr lang="en-US" dirty="0" err="1" smtClean="0"/>
              <a:t>riesgo</a:t>
            </a:r>
            <a:r>
              <a:rPr lang="en-US" dirty="0" smtClean="0"/>
              <a:t>:</a:t>
            </a:r>
            <a:r>
              <a:rPr lang="en-US" dirty="0"/>
              <a:t> </a:t>
            </a:r>
            <a:r>
              <a:rPr lang="en-US" dirty="0" err="1" smtClean="0"/>
              <a:t>cocinas</a:t>
            </a:r>
            <a:r>
              <a:rPr lang="en-US" dirty="0" smtClean="0"/>
              <a:t>, </a:t>
            </a:r>
            <a:r>
              <a:rPr lang="en-US" dirty="0" err="1" smtClean="0"/>
              <a:t>cámaras</a:t>
            </a:r>
            <a:r>
              <a:rPr lang="en-US" dirty="0" smtClean="0"/>
              <a:t> de </a:t>
            </a:r>
            <a:r>
              <a:rPr lang="en-US" dirty="0" err="1" smtClean="0"/>
              <a:t>motores</a:t>
            </a:r>
            <a:r>
              <a:rPr lang="en-US" dirty="0" smtClean="0"/>
              <a:t>, </a:t>
            </a:r>
            <a:r>
              <a:rPr lang="en-US" dirty="0" err="1" smtClean="0"/>
              <a:t>tomas</a:t>
            </a:r>
            <a:r>
              <a:rPr lang="en-US" dirty="0" smtClean="0"/>
              <a:t> de combustibles, </a:t>
            </a:r>
            <a:r>
              <a:rPr lang="en-US" dirty="0" err="1" smtClean="0"/>
              <a:t>baterías</a:t>
            </a:r>
            <a:r>
              <a:rPr lang="en-US" dirty="0" smtClean="0"/>
              <a:t>, etc.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r>
              <a:rPr lang="en-US" dirty="0" err="1" smtClean="0"/>
              <a:t>Consejos</a:t>
            </a:r>
            <a:r>
              <a:rPr lang="en-US" dirty="0" smtClean="0"/>
              <a:t> </a:t>
            </a:r>
            <a:r>
              <a:rPr lang="en-US" dirty="0" err="1" smtClean="0"/>
              <a:t>prácticos</a:t>
            </a:r>
            <a:r>
              <a:rPr lang="en-US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Apagar</a:t>
            </a:r>
            <a:r>
              <a:rPr lang="en-US" dirty="0" smtClean="0"/>
              <a:t> las </a:t>
            </a:r>
            <a:r>
              <a:rPr lang="en-US" dirty="0" err="1" smtClean="0"/>
              <a:t>colillas</a:t>
            </a:r>
            <a:r>
              <a:rPr lang="en-US" dirty="0" smtClean="0"/>
              <a:t> y no </a:t>
            </a:r>
            <a:r>
              <a:rPr lang="en-US" dirty="0" err="1" smtClean="0"/>
              <a:t>fumar</a:t>
            </a:r>
            <a:r>
              <a:rPr lang="en-US" dirty="0" smtClean="0"/>
              <a:t> </a:t>
            </a:r>
            <a:r>
              <a:rPr lang="en-US" dirty="0" err="1" smtClean="0"/>
              <a:t>cuando</a:t>
            </a:r>
            <a:r>
              <a:rPr lang="en-US" dirty="0" smtClean="0"/>
              <a:t> se </a:t>
            </a:r>
            <a:r>
              <a:rPr lang="en-US" dirty="0" err="1" smtClean="0"/>
              <a:t>está</a:t>
            </a:r>
            <a:r>
              <a:rPr lang="en-US" dirty="0" smtClean="0"/>
              <a:t> </a:t>
            </a:r>
            <a:r>
              <a:rPr lang="en-US" dirty="0" err="1" smtClean="0"/>
              <a:t>petrolando</a:t>
            </a:r>
            <a:r>
              <a:rPr lang="en-US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-No </a:t>
            </a:r>
            <a:r>
              <a:rPr lang="en-US" dirty="0" err="1" smtClean="0"/>
              <a:t>arrancar</a:t>
            </a:r>
            <a:r>
              <a:rPr lang="en-US" dirty="0" smtClean="0"/>
              <a:t> motor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presencia</a:t>
            </a:r>
            <a:r>
              <a:rPr lang="en-US" dirty="0" smtClean="0"/>
              <a:t> de </a:t>
            </a:r>
            <a:r>
              <a:rPr lang="en-US" dirty="0" err="1" smtClean="0"/>
              <a:t>vapores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Tirar</a:t>
            </a:r>
            <a:r>
              <a:rPr lang="en-US" dirty="0" smtClean="0"/>
              <a:t>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algodones</a:t>
            </a:r>
            <a:r>
              <a:rPr lang="en-US" dirty="0" smtClean="0"/>
              <a:t> de </a:t>
            </a:r>
            <a:r>
              <a:rPr lang="en-US" dirty="0" err="1" smtClean="0"/>
              <a:t>trabajos</a:t>
            </a:r>
            <a:r>
              <a:rPr lang="en-US" dirty="0" smtClean="0"/>
              <a:t> de </a:t>
            </a:r>
            <a:r>
              <a:rPr lang="en-US" dirty="0" err="1" smtClean="0"/>
              <a:t>limpieza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Bidones</a:t>
            </a:r>
            <a:r>
              <a:rPr lang="en-US" dirty="0" smtClean="0"/>
              <a:t> de combustible </a:t>
            </a:r>
            <a:r>
              <a:rPr lang="en-US" dirty="0" err="1" smtClean="0"/>
              <a:t>bien</a:t>
            </a:r>
            <a:r>
              <a:rPr lang="en-US" dirty="0" smtClean="0"/>
              <a:t> </a:t>
            </a:r>
            <a:r>
              <a:rPr lang="en-US" dirty="0" err="1" smtClean="0"/>
              <a:t>cerrados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811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/>
              <a:t>Factores</a:t>
            </a:r>
            <a:r>
              <a:rPr lang="en-US" dirty="0" smtClean="0"/>
              <a:t> del </a:t>
            </a:r>
            <a:r>
              <a:rPr lang="en-US" dirty="0" err="1" smtClean="0"/>
              <a:t>fuego</a:t>
            </a:r>
            <a:r>
              <a:rPr lang="en-US" dirty="0" smtClean="0"/>
              <a:t>: </a:t>
            </a:r>
            <a:r>
              <a:rPr lang="en-US" dirty="0" err="1" smtClean="0"/>
              <a:t>tetraedro</a:t>
            </a:r>
            <a:r>
              <a:rPr lang="en-US" dirty="0" smtClean="0"/>
              <a:t> del </a:t>
            </a:r>
            <a:r>
              <a:rPr lang="en-US" dirty="0" err="1" smtClean="0"/>
              <a:t>fuego</a:t>
            </a:r>
            <a:r>
              <a:rPr lang="en-US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1026" name="Picture 2" descr="C:\Users\greenwich2\Google Drive\graficos greenwich\graficos lecciones PER\Fotos Seguridad\triangulo-fuego-incend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40" y="2451382"/>
            <a:ext cx="4123035" cy="403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816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205305791"/>
              </p:ext>
            </p:extLst>
          </p:nvPr>
        </p:nvGraphicFramePr>
        <p:xfrm>
          <a:off x="1517595" y="193116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981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1942418833"/>
              </p:ext>
            </p:extLst>
          </p:nvPr>
        </p:nvGraphicFramePr>
        <p:xfrm>
          <a:off x="1523999" y="1397000"/>
          <a:ext cx="6865625" cy="508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25024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err="1" smtClean="0"/>
              <a:t>Precauciones</a:t>
            </a:r>
            <a:r>
              <a:rPr lang="en-US" dirty="0" smtClean="0"/>
              <a:t> </a:t>
            </a:r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r>
              <a:rPr lang="en-US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Reactividad</a:t>
            </a:r>
            <a:r>
              <a:rPr lang="en-US" dirty="0" smtClean="0"/>
              <a:t> con </a:t>
            </a:r>
            <a:r>
              <a:rPr lang="en-US" dirty="0" err="1" smtClean="0"/>
              <a:t>ciertos</a:t>
            </a:r>
            <a:r>
              <a:rPr lang="en-US" dirty="0" smtClean="0"/>
              <a:t> </a:t>
            </a:r>
            <a:r>
              <a:rPr lang="en-US" dirty="0" err="1" smtClean="0"/>
              <a:t>materiales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Conductividad</a:t>
            </a:r>
            <a:r>
              <a:rPr lang="en-US" dirty="0" smtClean="0"/>
              <a:t> </a:t>
            </a:r>
            <a:r>
              <a:rPr lang="en-US" dirty="0" err="1" smtClean="0"/>
              <a:t>eléctrica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Temperatura</a:t>
            </a:r>
            <a:r>
              <a:rPr lang="en-US" dirty="0" smtClean="0"/>
              <a:t> de </a:t>
            </a:r>
            <a:r>
              <a:rPr lang="en-US" dirty="0" err="1" smtClean="0"/>
              <a:t>congelamiento</a:t>
            </a: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r>
              <a:rPr lang="en-US" dirty="0" err="1" smtClean="0"/>
              <a:t>Uso</a:t>
            </a:r>
            <a:r>
              <a:rPr lang="en-US" dirty="0" smtClean="0"/>
              <a:t> del </a:t>
            </a:r>
            <a:r>
              <a:rPr lang="en-US" dirty="0" err="1" smtClean="0"/>
              <a:t>agua</a:t>
            </a:r>
            <a:r>
              <a:rPr lang="en-US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Fuegos</a:t>
            </a:r>
            <a:r>
              <a:rPr lang="en-US" dirty="0" smtClean="0"/>
              <a:t> </a:t>
            </a:r>
            <a:r>
              <a:rPr lang="en-US" dirty="0" err="1" smtClean="0"/>
              <a:t>tipo</a:t>
            </a:r>
            <a:r>
              <a:rPr lang="en-US" dirty="0" smtClean="0"/>
              <a:t> A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</a:t>
            </a:r>
            <a:r>
              <a:rPr lang="en-US" dirty="0" err="1" smtClean="0"/>
              <a:t>Fuegos</a:t>
            </a:r>
            <a:r>
              <a:rPr lang="en-US" dirty="0" smtClean="0"/>
              <a:t> </a:t>
            </a:r>
            <a:r>
              <a:rPr lang="en-US" dirty="0" err="1" smtClean="0"/>
              <a:t>tipo</a:t>
            </a:r>
            <a:r>
              <a:rPr lang="en-US" dirty="0" smtClean="0"/>
              <a:t> B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-Fuego </a:t>
            </a:r>
            <a:r>
              <a:rPr lang="en-US" dirty="0" err="1" smtClean="0"/>
              <a:t>tipo</a:t>
            </a:r>
            <a:r>
              <a:rPr lang="en-US" dirty="0" smtClean="0"/>
              <a:t> C</a:t>
            </a:r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418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822600776"/>
              </p:ext>
            </p:extLst>
          </p:nvPr>
        </p:nvGraphicFramePr>
        <p:xfrm>
          <a:off x="1669995" y="193116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7045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extintores</a:t>
            </a:r>
            <a:endParaRPr lang="en-US" dirty="0" smtClean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365194" y="1443527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12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89" y="1968033"/>
            <a:ext cx="6729690" cy="466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3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Comprobaciones</a:t>
            </a:r>
            <a:r>
              <a:rPr lang="en-US" dirty="0" smtClean="0"/>
              <a:t> </a:t>
            </a:r>
            <a:r>
              <a:rPr lang="en-US" dirty="0" err="1" smtClean="0"/>
              <a:t>periódicas</a:t>
            </a:r>
            <a:r>
              <a:rPr lang="en-US" dirty="0" smtClean="0"/>
              <a:t> de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extintores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Precinto</a:t>
            </a:r>
            <a:r>
              <a:rPr lang="en-US" dirty="0" smtClean="0"/>
              <a:t> de </a:t>
            </a:r>
            <a:r>
              <a:rPr lang="en-US" dirty="0" err="1" smtClean="0"/>
              <a:t>seguridad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Presión</a:t>
            </a:r>
            <a:r>
              <a:rPr lang="en-US" dirty="0" smtClean="0"/>
              <a:t> de gas (zona </a:t>
            </a:r>
            <a:r>
              <a:rPr lang="en-US" dirty="0" err="1" smtClean="0"/>
              <a:t>verde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Revisión</a:t>
            </a:r>
            <a:r>
              <a:rPr lang="en-US" dirty="0" smtClean="0"/>
              <a:t> </a:t>
            </a:r>
            <a:r>
              <a:rPr lang="en-US" dirty="0" err="1" smtClean="0"/>
              <a:t>anual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Prueba</a:t>
            </a:r>
            <a:r>
              <a:rPr lang="en-US" dirty="0" smtClean="0"/>
              <a:t> </a:t>
            </a:r>
            <a:r>
              <a:rPr lang="en-US" dirty="0" err="1" smtClean="0"/>
              <a:t>hidráulica</a:t>
            </a:r>
            <a:r>
              <a:rPr lang="en-US" dirty="0" smtClean="0"/>
              <a:t> </a:t>
            </a:r>
            <a:r>
              <a:rPr lang="en-US" dirty="0" err="1" smtClean="0"/>
              <a:t>cada</a:t>
            </a:r>
            <a:r>
              <a:rPr lang="en-US" dirty="0" smtClean="0"/>
              <a:t> 5 </a:t>
            </a:r>
            <a:r>
              <a:rPr lang="en-US" dirty="0" err="1" smtClean="0"/>
              <a:t>años</a:t>
            </a:r>
            <a:r>
              <a:rPr lang="en-US" dirty="0" smtClean="0"/>
              <a:t> (</a:t>
            </a:r>
            <a:r>
              <a:rPr lang="en-US" dirty="0" err="1" smtClean="0"/>
              <a:t>retimbrado</a:t>
            </a:r>
            <a:r>
              <a:rPr lang="en-US" dirty="0" smtClean="0"/>
              <a:t>)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365194" y="1443527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986" y="4422048"/>
            <a:ext cx="2139549" cy="1646531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269" y="4465926"/>
            <a:ext cx="2139549" cy="1641581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4460" y="4469489"/>
            <a:ext cx="2169779" cy="156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7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Accidentes</a:t>
            </a:r>
            <a:r>
              <a:rPr lang="en-US" dirty="0" smtClean="0"/>
              <a:t> </a:t>
            </a:r>
            <a:r>
              <a:rPr lang="en-US" dirty="0" err="1" smtClean="0"/>
              <a:t>personales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r>
              <a:rPr lang="en-US" dirty="0" err="1" smtClean="0"/>
              <a:t>Contusión</a:t>
            </a:r>
            <a:endParaRPr lang="en-US" dirty="0" smtClean="0"/>
          </a:p>
          <a:p>
            <a:r>
              <a:rPr lang="en-US" dirty="0" err="1" smtClean="0"/>
              <a:t>Hemorragia</a:t>
            </a:r>
            <a:r>
              <a:rPr lang="en-US" dirty="0" smtClean="0"/>
              <a:t>: arterial, </a:t>
            </a:r>
            <a:r>
              <a:rPr lang="en-US" dirty="0" err="1" smtClean="0"/>
              <a:t>venosa</a:t>
            </a:r>
            <a:r>
              <a:rPr lang="en-US" dirty="0" smtClean="0"/>
              <a:t> o </a:t>
            </a:r>
            <a:r>
              <a:rPr lang="en-US" dirty="0" err="1" smtClean="0"/>
              <a:t>capilar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54134947"/>
              </p:ext>
            </p:extLst>
          </p:nvPr>
        </p:nvGraphicFramePr>
        <p:xfrm>
          <a:off x="601670" y="2512770"/>
          <a:ext cx="7940660" cy="3817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832500"/>
              </p:ext>
            </p:extLst>
          </p:nvPr>
        </p:nvGraphicFramePr>
        <p:xfrm>
          <a:off x="1059785" y="1398876"/>
          <a:ext cx="7481888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365194" y="1443527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49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Prevención</a:t>
            </a:r>
            <a:r>
              <a:rPr lang="en-US" dirty="0" smtClean="0"/>
              <a:t> de </a:t>
            </a:r>
            <a:r>
              <a:rPr lang="en-US" dirty="0" err="1" smtClean="0"/>
              <a:t>incendios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365194" y="1443527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86191"/>
              </p:ext>
            </p:extLst>
          </p:nvPr>
        </p:nvGraphicFramePr>
        <p:xfrm>
          <a:off x="1390650" y="1443038"/>
          <a:ext cx="7016750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559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ABANDONO DE LA EMBARCACIÓN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5227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Abandono</a:t>
            </a:r>
            <a:r>
              <a:rPr lang="en-US" dirty="0" smtClean="0"/>
              <a:t> de la </a:t>
            </a:r>
            <a:r>
              <a:rPr lang="en-US" dirty="0" err="1" smtClean="0"/>
              <a:t>embarcación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212490" y="1443527"/>
            <a:ext cx="7635249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212491" y="1291130"/>
            <a:ext cx="7635250" cy="51916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Normas para abandono:</a:t>
            </a:r>
          </a:p>
          <a:p>
            <a:pPr marL="0" indent="0">
              <a:buNone/>
            </a:pPr>
            <a:r>
              <a:rPr lang="es-ES" dirty="0" smtClean="0"/>
              <a:t>-Llamada socorro </a:t>
            </a:r>
            <a:r>
              <a:rPr lang="es-ES" dirty="0" err="1" smtClean="0"/>
              <a:t>Mayday</a:t>
            </a:r>
            <a:r>
              <a:rPr lang="es-ES" dirty="0" smtClean="0"/>
              <a:t> (botón </a:t>
            </a:r>
            <a:r>
              <a:rPr lang="es-ES" dirty="0" err="1" smtClean="0"/>
              <a:t>Distress</a:t>
            </a:r>
            <a:r>
              <a:rPr lang="es-ES" dirty="0" smtClean="0"/>
              <a:t>)</a:t>
            </a:r>
          </a:p>
          <a:p>
            <a:pPr marL="0" indent="0">
              <a:buNone/>
            </a:pPr>
            <a:r>
              <a:rPr lang="es-ES" dirty="0" smtClean="0"/>
              <a:t>-Chaleco salvavidas</a:t>
            </a:r>
          </a:p>
          <a:p>
            <a:pPr marL="0" indent="0">
              <a:buNone/>
            </a:pPr>
            <a:r>
              <a:rPr lang="es-ES" dirty="0" smtClean="0"/>
              <a:t>-Largar cualquier elemento que tenga flotabilidad</a:t>
            </a:r>
          </a:p>
          <a:p>
            <a:pPr marL="0" indent="0">
              <a:buNone/>
            </a:pPr>
            <a:r>
              <a:rPr lang="es-ES" dirty="0" smtClean="0"/>
              <a:t>-Abandonar buque por barlovento</a:t>
            </a:r>
          </a:p>
          <a:p>
            <a:pPr marL="0" indent="0">
              <a:buNone/>
            </a:pPr>
            <a:r>
              <a:rPr lang="es-ES" dirty="0" smtClean="0"/>
              <a:t>-Largar balsa amarrada al barco</a:t>
            </a:r>
          </a:p>
          <a:p>
            <a:pPr marL="0" indent="0">
              <a:buNone/>
            </a:pPr>
            <a:r>
              <a:rPr lang="es-ES" dirty="0" smtClean="0"/>
              <a:t>-Reunirse con el resto de tripulantes en el agua</a:t>
            </a:r>
          </a:p>
          <a:p>
            <a:pPr marL="0" indent="0">
              <a:buNone/>
            </a:pPr>
            <a:r>
              <a:rPr lang="es-ES" dirty="0" smtClean="0"/>
              <a:t>-Alejarse del barco (hundir)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5078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Permanencia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mar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212490" y="1443527"/>
            <a:ext cx="7635249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212491" y="1291130"/>
            <a:ext cx="7635250" cy="51916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Enemigos:</a:t>
            </a:r>
          </a:p>
          <a:p>
            <a:pPr marL="0" indent="0">
              <a:buNone/>
            </a:pPr>
            <a:r>
              <a:rPr lang="es-ES" dirty="0" smtClean="0"/>
              <a:t>-Hipotermia</a:t>
            </a:r>
          </a:p>
          <a:p>
            <a:pPr marL="0" indent="0">
              <a:buNone/>
            </a:pPr>
            <a:r>
              <a:rPr lang="es-ES" dirty="0" smtClean="0"/>
              <a:t>-Deshidratación</a:t>
            </a:r>
          </a:p>
          <a:p>
            <a:pPr marL="0" indent="0">
              <a:buNone/>
            </a:pPr>
            <a:r>
              <a:rPr lang="es-ES" dirty="0" smtClean="0"/>
              <a:t>-Fatiga</a:t>
            </a:r>
          </a:p>
          <a:p>
            <a:pPr marL="0" indent="0">
              <a:buNone/>
            </a:pPr>
            <a:r>
              <a:rPr lang="es-ES" dirty="0" smtClean="0"/>
              <a:t>-Sueño</a:t>
            </a:r>
            <a:endParaRPr lang="es-ES" dirty="0"/>
          </a:p>
        </p:txBody>
      </p:sp>
      <p:pic>
        <p:nvPicPr>
          <p:cNvPr id="12" name="Picture 4" descr="Hipoterm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29" y="3342407"/>
            <a:ext cx="3172163" cy="298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97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materiales</a:t>
            </a:r>
            <a:r>
              <a:rPr lang="en-US" dirty="0" smtClean="0"/>
              <a:t> </a:t>
            </a:r>
            <a:r>
              <a:rPr lang="en-US" dirty="0" err="1" smtClean="0"/>
              <a:t>pirotécnicos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212490" y="1443527"/>
            <a:ext cx="7635249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212491" y="1291130"/>
            <a:ext cx="7635250" cy="51916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Cohete con paracaídas:</a:t>
            </a:r>
          </a:p>
          <a:p>
            <a:pPr marL="0" indent="0">
              <a:buNone/>
            </a:pPr>
            <a:r>
              <a:rPr lang="es-ES" dirty="0" smtClean="0"/>
              <a:t>-Cuándo: barco en el horizonte</a:t>
            </a:r>
          </a:p>
          <a:p>
            <a:pPr marL="0" indent="0">
              <a:buNone/>
            </a:pPr>
            <a:r>
              <a:rPr lang="es-ES" dirty="0" smtClean="0"/>
              <a:t>-No: helicóptero</a:t>
            </a:r>
          </a:p>
          <a:p>
            <a:pPr marL="0" indent="0">
              <a:buNone/>
            </a:pPr>
            <a:r>
              <a:rPr lang="es-ES" dirty="0" smtClean="0"/>
              <a:t>-Ascenso 300m</a:t>
            </a:r>
          </a:p>
          <a:p>
            <a:pPr marL="0" indent="0">
              <a:buNone/>
            </a:pPr>
            <a:r>
              <a:rPr lang="es-ES" dirty="0" smtClean="0"/>
              <a:t>-Distancia 8-16 millas</a:t>
            </a:r>
          </a:p>
          <a:p>
            <a:pPr marL="0" indent="0">
              <a:buNone/>
            </a:pPr>
            <a:r>
              <a:rPr lang="es-ES" dirty="0" smtClean="0"/>
              <a:t>-Duración 40s</a:t>
            </a:r>
            <a:endParaRPr lang="es-ES" dirty="0"/>
          </a:p>
        </p:txBody>
      </p:sp>
      <p:pic>
        <p:nvPicPr>
          <p:cNvPr id="12" name="Picture 6" descr="http://img.nauticexpo.es/images_ne/photo-m2/cohetes-con-paracaidas-para-barco-214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6597" y="4115561"/>
            <a:ext cx="1879739" cy="2228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634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materiales</a:t>
            </a:r>
            <a:r>
              <a:rPr lang="en-US" dirty="0" smtClean="0"/>
              <a:t> </a:t>
            </a:r>
            <a:r>
              <a:rPr lang="en-US" dirty="0" err="1" smtClean="0"/>
              <a:t>pirotécnicos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212490" y="1443527"/>
            <a:ext cx="7635249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212491" y="1291130"/>
            <a:ext cx="7635250" cy="51916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Señal fumígena:</a:t>
            </a:r>
          </a:p>
          <a:p>
            <a:pPr marL="0" indent="0">
              <a:buNone/>
            </a:pPr>
            <a:r>
              <a:rPr lang="es-ES" dirty="0" smtClean="0"/>
              <a:t>-Cuándo: día (medios aéreos)</a:t>
            </a:r>
          </a:p>
          <a:p>
            <a:pPr marL="0" indent="0">
              <a:buNone/>
            </a:pPr>
            <a:r>
              <a:rPr lang="es-ES" dirty="0" smtClean="0"/>
              <a:t>-No: de noche (no se ve)</a:t>
            </a:r>
            <a:endParaRPr lang="es-ES" dirty="0"/>
          </a:p>
        </p:txBody>
      </p:sp>
      <p:pic>
        <p:nvPicPr>
          <p:cNvPr id="13" name="Picture 4" descr="https://encrypted-tbn2.gstatic.com/images?q=tbn:ANd9GcTPZASkflRNa1QwCAICIem0Ok3OTO3v7HV2fB2tkst0eheD7bF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50" y="3413038"/>
            <a:ext cx="3069573" cy="276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09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materiales</a:t>
            </a:r>
            <a:r>
              <a:rPr lang="en-US" dirty="0" smtClean="0"/>
              <a:t> </a:t>
            </a:r>
            <a:r>
              <a:rPr lang="en-US" dirty="0" err="1" smtClean="0"/>
              <a:t>pirotécnicos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517595" y="14435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365195" y="1595929"/>
            <a:ext cx="77873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669995" y="1595929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1365195" y="1748329"/>
            <a:ext cx="79397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1365195" y="1443528"/>
            <a:ext cx="7482545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1212490" y="1443527"/>
            <a:ext cx="7635249" cy="5039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212491" y="1291130"/>
            <a:ext cx="7635250" cy="51916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Bengala de mano:</a:t>
            </a:r>
          </a:p>
          <a:p>
            <a:pPr marL="0" indent="0">
              <a:buNone/>
            </a:pPr>
            <a:r>
              <a:rPr lang="es-ES" dirty="0" smtClean="0"/>
              <a:t>-Cuándo: localizados medios de rescate (de día y noche)</a:t>
            </a:r>
            <a:endParaRPr lang="es-ES" dirty="0"/>
          </a:p>
        </p:txBody>
      </p:sp>
      <p:pic>
        <p:nvPicPr>
          <p:cNvPr id="12" name="Picture 2" descr="http://www.boletinesnauticos.com.ar/websystem/imagenes/a183_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4949" y="2897204"/>
            <a:ext cx="3512215" cy="33858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1016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65195" y="2818180"/>
            <a:ext cx="7016195" cy="916230"/>
          </a:xfrm>
        </p:spPr>
        <p:txBody>
          <a:bodyPr/>
          <a:lstStyle/>
          <a:p>
            <a:pPr algn="ctr"/>
            <a:r>
              <a:rPr lang="es-ES" dirty="0" smtClean="0"/>
              <a:t>¿PREGUNTAS?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33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Accidentes</a:t>
            </a:r>
            <a:r>
              <a:rPr lang="en-US" dirty="0" smtClean="0"/>
              <a:t> </a:t>
            </a:r>
            <a:r>
              <a:rPr lang="en-US" dirty="0" err="1" smtClean="0"/>
              <a:t>personales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r>
              <a:rPr lang="en-US" dirty="0" err="1" smtClean="0"/>
              <a:t>Quemadura</a:t>
            </a:r>
            <a:r>
              <a:rPr lang="en-US" dirty="0" smtClean="0"/>
              <a:t>: 1er, 2º ó 3er </a:t>
            </a:r>
            <a:r>
              <a:rPr lang="en-US" dirty="0" err="1" smtClean="0"/>
              <a:t>grado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Determinar</a:t>
            </a:r>
            <a:r>
              <a:rPr lang="en-US" dirty="0" smtClean="0"/>
              <a:t> % </a:t>
            </a:r>
            <a:r>
              <a:rPr lang="en-US" dirty="0" err="1" smtClean="0"/>
              <a:t>cuerpo</a:t>
            </a:r>
            <a:r>
              <a:rPr lang="en-US" dirty="0" smtClean="0"/>
              <a:t> </a:t>
            </a:r>
            <a:r>
              <a:rPr lang="en-US" dirty="0" err="1" smtClean="0"/>
              <a:t>quemado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Tratamiento</a:t>
            </a:r>
            <a:endParaRPr lang="en-US" dirty="0" smtClean="0"/>
          </a:p>
          <a:p>
            <a:r>
              <a:rPr lang="en-US" dirty="0" err="1" smtClean="0"/>
              <a:t>Mareo</a:t>
            </a:r>
            <a:r>
              <a:rPr lang="en-US" dirty="0" smtClean="0"/>
              <a:t> o mal de mar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Cinetosis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Tratamiento</a:t>
            </a:r>
            <a:endParaRPr lang="en-US" dirty="0" smtClean="0"/>
          </a:p>
        </p:txBody>
      </p:sp>
      <p:pic>
        <p:nvPicPr>
          <p:cNvPr id="6" name="5 Imagen" descr="quemadur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82820" y="2584902"/>
            <a:ext cx="3419872" cy="394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Accidentes</a:t>
            </a:r>
            <a:r>
              <a:rPr lang="en-US" dirty="0" smtClean="0"/>
              <a:t> </a:t>
            </a:r>
            <a:r>
              <a:rPr lang="en-US" dirty="0" err="1" smtClean="0"/>
              <a:t>personales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r>
              <a:rPr lang="en-US" dirty="0" err="1" smtClean="0"/>
              <a:t>Asfixia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Restablecer</a:t>
            </a:r>
            <a:r>
              <a:rPr lang="en-US" dirty="0" smtClean="0"/>
              <a:t> </a:t>
            </a:r>
            <a:r>
              <a:rPr lang="en-US" dirty="0" err="1" smtClean="0"/>
              <a:t>respiración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Restablecer</a:t>
            </a:r>
            <a:r>
              <a:rPr lang="en-US" dirty="0" smtClean="0"/>
              <a:t> </a:t>
            </a:r>
            <a:r>
              <a:rPr lang="en-US" dirty="0" err="1" smtClean="0"/>
              <a:t>latido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3" descr="C:\Users\Administrador\Pictures\nautica\Respiracion artifici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2820" y="3132277"/>
            <a:ext cx="2895154" cy="2909277"/>
          </a:xfrm>
          <a:prstGeom prst="rect">
            <a:avLst/>
          </a:prstGeom>
          <a:noFill/>
        </p:spPr>
      </p:pic>
      <p:pic>
        <p:nvPicPr>
          <p:cNvPr id="8" name="Picture 7" descr="http://www.ionzabalegui.com/wp-content/gallery/rcp/img_820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65195" y="3132276"/>
            <a:ext cx="3359510" cy="2909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881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197655" y="3938661"/>
            <a:ext cx="3995936" cy="2847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Accidentes</a:t>
            </a:r>
            <a:r>
              <a:rPr lang="en-US" dirty="0" smtClean="0"/>
              <a:t> </a:t>
            </a:r>
            <a:r>
              <a:rPr lang="en-US" dirty="0" err="1" smtClean="0"/>
              <a:t>personales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r>
              <a:rPr lang="en-US" dirty="0" err="1" smtClean="0"/>
              <a:t>Servicio</a:t>
            </a:r>
            <a:r>
              <a:rPr lang="en-US" dirty="0" smtClean="0"/>
              <a:t> radio-</a:t>
            </a:r>
            <a:r>
              <a:rPr lang="en-US" dirty="0" err="1" smtClean="0"/>
              <a:t>médico</a:t>
            </a:r>
            <a:endParaRPr lang="en-US" dirty="0" smtClean="0"/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Gratuitas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Consultas</a:t>
            </a:r>
            <a:r>
              <a:rPr lang="en-US" sz="2000" dirty="0" smtClean="0"/>
              <a:t> </a:t>
            </a:r>
            <a:r>
              <a:rPr lang="en-US" sz="2000" dirty="0" err="1" smtClean="0"/>
              <a:t>urgentes</a:t>
            </a:r>
            <a:r>
              <a:rPr lang="en-US" sz="2000" dirty="0" smtClean="0"/>
              <a:t>: 24h </a:t>
            </a:r>
            <a:r>
              <a:rPr lang="en-US" sz="2000" dirty="0" err="1" smtClean="0"/>
              <a:t>durante</a:t>
            </a:r>
            <a:r>
              <a:rPr lang="en-US" sz="2000" dirty="0" smtClean="0"/>
              <a:t> </a:t>
            </a:r>
            <a:r>
              <a:rPr lang="en-US" sz="2000" dirty="0" err="1" smtClean="0"/>
              <a:t>todo</a:t>
            </a:r>
            <a:r>
              <a:rPr lang="en-US" sz="2000" dirty="0" smtClean="0"/>
              <a:t> el </a:t>
            </a:r>
            <a:r>
              <a:rPr lang="en-US" sz="2000" dirty="0" err="1" smtClean="0"/>
              <a:t>año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Consultas</a:t>
            </a:r>
            <a:r>
              <a:rPr lang="en-US" sz="2000" dirty="0" smtClean="0"/>
              <a:t> no </a:t>
            </a:r>
            <a:r>
              <a:rPr lang="en-US" sz="2000" dirty="0" err="1" smtClean="0"/>
              <a:t>urgentes</a:t>
            </a:r>
            <a:r>
              <a:rPr lang="en-US" sz="2000" dirty="0" smtClean="0"/>
              <a:t>: 0900 – 1500</a:t>
            </a:r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Interrogatorio</a:t>
            </a:r>
            <a:r>
              <a:rPr lang="en-US" sz="2000" dirty="0" smtClean="0"/>
              <a:t> </a:t>
            </a:r>
            <a:r>
              <a:rPr lang="en-US" sz="2000" dirty="0" err="1" smtClean="0"/>
              <a:t>clínico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Registro</a:t>
            </a:r>
            <a:r>
              <a:rPr lang="en-US" sz="2000" dirty="0" smtClean="0"/>
              <a:t> </a:t>
            </a:r>
            <a:r>
              <a:rPr lang="en-US" sz="2000" dirty="0" err="1" smtClean="0"/>
              <a:t>constantes</a:t>
            </a:r>
            <a:r>
              <a:rPr lang="en-US" sz="2000" dirty="0" smtClean="0"/>
              <a:t> </a:t>
            </a:r>
            <a:r>
              <a:rPr lang="en-US" sz="2000" dirty="0" err="1" smtClean="0"/>
              <a:t>vitales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-</a:t>
            </a:r>
            <a:r>
              <a:rPr lang="en-US" sz="2000" dirty="0" err="1" smtClean="0"/>
              <a:t>Exploración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zonas </a:t>
            </a:r>
            <a:r>
              <a:rPr lang="en-US" sz="2000" dirty="0" err="1" smtClean="0"/>
              <a:t>corporales</a:t>
            </a:r>
            <a:endParaRPr lang="en-US" sz="2000" dirty="0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97655" y="3938661"/>
            <a:ext cx="3995936" cy="284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30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Accidentes</a:t>
            </a:r>
            <a:r>
              <a:rPr lang="en-US" dirty="0" smtClean="0"/>
              <a:t> </a:t>
            </a:r>
            <a:r>
              <a:rPr lang="en-US" dirty="0" err="1" smtClean="0"/>
              <a:t>personales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r>
              <a:rPr lang="en-US" dirty="0" err="1" smtClean="0"/>
              <a:t>Servicio</a:t>
            </a:r>
            <a:r>
              <a:rPr lang="en-US" dirty="0" smtClean="0"/>
              <a:t> radio-</a:t>
            </a:r>
            <a:r>
              <a:rPr lang="en-US" dirty="0" err="1" smtClean="0"/>
              <a:t>médico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-91 310 34 745</a:t>
            </a:r>
          </a:p>
          <a:p>
            <a:pPr marL="0" indent="0">
              <a:buNone/>
            </a:pPr>
            <a:r>
              <a:rPr lang="en-US" dirty="0" smtClean="0"/>
              <a:t>-VHF CH16: PAN </a:t>
            </a:r>
            <a:r>
              <a:rPr lang="en-US" dirty="0" err="1" smtClean="0"/>
              <a:t>PAN</a:t>
            </a:r>
            <a:r>
              <a:rPr lang="en-US" dirty="0" smtClean="0"/>
              <a:t> </a:t>
            </a:r>
            <a:r>
              <a:rPr lang="en-US" dirty="0" err="1" smtClean="0"/>
              <a:t>PAN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Télex</a:t>
            </a:r>
            <a:r>
              <a:rPr lang="en-US" dirty="0" smtClean="0"/>
              <a:t>: 43340</a:t>
            </a:r>
          </a:p>
          <a:p>
            <a:pPr marL="0" indent="0">
              <a:buNone/>
            </a:pPr>
            <a:r>
              <a:rPr lang="en-US" dirty="0" smtClean="0"/>
              <a:t>-Telefax: 91 308 33 02</a:t>
            </a:r>
          </a:p>
          <a:p>
            <a:pPr marL="0" indent="0">
              <a:buNone/>
            </a:pPr>
            <a:r>
              <a:rPr lang="en-US" dirty="0" smtClean="0"/>
              <a:t>-SASEMAR: </a:t>
            </a:r>
            <a:r>
              <a:rPr lang="en-US" dirty="0" smtClean="0"/>
              <a:t>900 </a:t>
            </a:r>
            <a:r>
              <a:rPr lang="en-US" dirty="0" smtClean="0"/>
              <a:t>202 202</a:t>
            </a:r>
          </a:p>
          <a:p>
            <a:pPr marL="0" indent="0">
              <a:buNone/>
            </a:pPr>
            <a:r>
              <a:rPr lang="en-US" dirty="0" smtClean="0"/>
              <a:t>-112</a:t>
            </a:r>
          </a:p>
        </p:txBody>
      </p:sp>
    </p:spTree>
    <p:extLst>
      <p:ext uri="{BB962C8B-B14F-4D97-AF65-F5344CB8AC3E}">
        <p14:creationId xmlns:p14="http://schemas.microsoft.com/office/powerpoint/2010/main" val="360722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Guía</a:t>
            </a:r>
            <a:r>
              <a:rPr lang="en-US" dirty="0" smtClean="0"/>
              <a:t> </a:t>
            </a:r>
            <a:r>
              <a:rPr lang="en-US" dirty="0" err="1" smtClean="0"/>
              <a:t>médica</a:t>
            </a:r>
            <a:r>
              <a:rPr lang="en-US" dirty="0" smtClean="0"/>
              <a:t> del ISM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5" y="1291129"/>
            <a:ext cx="7482545" cy="503926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Botiquín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Instituto</a:t>
            </a:r>
            <a:r>
              <a:rPr lang="en-US" dirty="0" smtClean="0"/>
              <a:t> Social de la Marina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Conocimientos</a:t>
            </a:r>
            <a:r>
              <a:rPr lang="en-US" dirty="0" smtClean="0"/>
              <a:t> </a:t>
            </a:r>
            <a:r>
              <a:rPr lang="en-US" dirty="0" err="1" smtClean="0"/>
              <a:t>básicos</a:t>
            </a:r>
            <a:r>
              <a:rPr lang="en-US" dirty="0" smtClean="0"/>
              <a:t> a </a:t>
            </a:r>
            <a:r>
              <a:rPr lang="en-US" dirty="0" err="1" smtClean="0"/>
              <a:t>bordo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-No </a:t>
            </a:r>
            <a:r>
              <a:rPr lang="en-US" dirty="0" err="1" smtClean="0"/>
              <a:t>sustituye</a:t>
            </a:r>
            <a:r>
              <a:rPr lang="en-US" dirty="0" smtClean="0"/>
              <a:t> a la </a:t>
            </a:r>
            <a:r>
              <a:rPr lang="en-US" dirty="0" err="1" smtClean="0"/>
              <a:t>asistencia</a:t>
            </a:r>
            <a:r>
              <a:rPr lang="en-US" dirty="0" smtClean="0"/>
              <a:t> </a:t>
            </a:r>
            <a:r>
              <a:rPr lang="en-US" dirty="0" err="1" smtClean="0"/>
              <a:t>médica</a:t>
            </a:r>
            <a:r>
              <a:rPr lang="en-US" dirty="0" smtClean="0"/>
              <a:t> </a:t>
            </a:r>
            <a:r>
              <a:rPr lang="en-US" dirty="0" err="1" smtClean="0"/>
              <a:t>especializada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436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VARADA INVOLUNTARIA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4143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799</Words>
  <Application>Microsoft Office PowerPoint</Application>
  <PresentationFormat>Presentación en pantalla (4:3)</PresentationFormat>
  <Paragraphs>211</Paragraphs>
  <Slides>38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Office Theme</vt:lpstr>
      <vt:lpstr>Emergencias en la mar</vt:lpstr>
      <vt:lpstr>ACCIDENTES PERSONALES</vt:lpstr>
      <vt:lpstr>Accidentes personales</vt:lpstr>
      <vt:lpstr>Accidentes personales</vt:lpstr>
      <vt:lpstr>Accidentes personales</vt:lpstr>
      <vt:lpstr>Accidentes personales</vt:lpstr>
      <vt:lpstr>Accidentes personales</vt:lpstr>
      <vt:lpstr>Guía médica del ISM</vt:lpstr>
      <vt:lpstr>VARADA INVOLUNTARIA</vt:lpstr>
      <vt:lpstr>Varada involuntaria</vt:lpstr>
      <vt:lpstr>Varada involuntaria</vt:lpstr>
      <vt:lpstr>Varada involuntaria</vt:lpstr>
      <vt:lpstr>ABORDAJE</vt:lpstr>
      <vt:lpstr>Abordajes</vt:lpstr>
      <vt:lpstr>VÍAS DE AGUA E INUNDACIÓN</vt:lpstr>
      <vt:lpstr>Vías de agua e inundación</vt:lpstr>
      <vt:lpstr>Vías de agua e inundación</vt:lpstr>
      <vt:lpstr>Material de achique Z4</vt:lpstr>
      <vt:lpstr>Taponamiento de una vía de agua</vt:lpstr>
      <vt:lpstr>Taponamiento de una vía de agua</vt:lpstr>
      <vt:lpstr>PREVENCIÓN DE INCENDIOS Y EXPLOSIONES</vt:lpstr>
      <vt:lpstr>Prevención de incendios</vt:lpstr>
      <vt:lpstr>Prevención de incendios</vt:lpstr>
      <vt:lpstr>Prevención de incendios</vt:lpstr>
      <vt:lpstr>Prevención de incendios</vt:lpstr>
      <vt:lpstr>Prevención de incendios</vt:lpstr>
      <vt:lpstr>Prevención de incendios</vt:lpstr>
      <vt:lpstr>Prevención de incendios</vt:lpstr>
      <vt:lpstr>Prevención de incendios</vt:lpstr>
      <vt:lpstr>Prevención de incendios</vt:lpstr>
      <vt:lpstr>Prevención de incendios</vt:lpstr>
      <vt:lpstr>ABANDONO DE LA EMBARCACIÓN</vt:lpstr>
      <vt:lpstr>Abandono de la embarcación</vt:lpstr>
      <vt:lpstr>Permanencia en la mar</vt:lpstr>
      <vt:lpstr>Uso de materiales pirotécnicos</vt:lpstr>
      <vt:lpstr>Uso de materiales pirotécnicos</vt:lpstr>
      <vt:lpstr>Uso de materiales pirotécnicos</vt:lpstr>
      <vt:lpstr>¿PREGUNTAS?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greenwich</cp:lastModifiedBy>
  <cp:revision>50</cp:revision>
  <dcterms:created xsi:type="dcterms:W3CDTF">2013-08-21T19:17:07Z</dcterms:created>
  <dcterms:modified xsi:type="dcterms:W3CDTF">2018-02-28T14:00:33Z</dcterms:modified>
</cp:coreProperties>
</file>